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270" r:id="rId5"/>
    <p:sldId id="293" r:id="rId6"/>
    <p:sldId id="295" r:id="rId7"/>
    <p:sldId id="296" r:id="rId8"/>
    <p:sldId id="297" r:id="rId9"/>
    <p:sldId id="298" r:id="rId10"/>
    <p:sldId id="299" r:id="rId11"/>
    <p:sldId id="300" r:id="rId12"/>
    <p:sldId id="303" r:id="rId13"/>
    <p:sldId id="301" r:id="rId1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81"/>
    <a:srgbClr val="FFFEF3"/>
    <a:srgbClr val="131418"/>
    <a:srgbClr val="F8F8F8"/>
    <a:srgbClr val="B2C2F8"/>
    <a:srgbClr val="DD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521" autoAdjust="0"/>
  </p:normalViewPr>
  <p:slideViewPr>
    <p:cSldViewPr snapToGrid="0">
      <p:cViewPr varScale="1">
        <p:scale>
          <a:sx n="46" d="100"/>
          <a:sy n="46" d="100"/>
        </p:scale>
        <p:origin x="54" y="4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9" d="100"/>
          <a:sy n="89" d="100"/>
        </p:scale>
        <p:origin x="30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872338F-7C8E-4699-88C9-7CCC81B7D6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45FA28F5-D275-4327-8F06-1B9FA00EB6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264FC4-8D60-44D5-9E70-F6895F12182D}" type="datetime1">
              <a:rPr lang="es-ES" smtClean="0"/>
              <a:t>03/05/2019</a:t>
            </a:fld>
            <a:endParaRPr lang="es-ES"/>
          </a:p>
        </p:txBody>
      </p:sp>
      <p:sp>
        <p:nvSpPr>
          <p:cNvPr id="4" name="Marcador de pie de página 3">
            <a:extLst>
              <a:ext uri="{FF2B5EF4-FFF2-40B4-BE49-F238E27FC236}">
                <a16:creationId xmlns:a16="http://schemas.microsoft.com/office/drawing/2014/main" id="{468A0874-4B01-4463-AC49-E4F509EA9A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210F022C-80F9-4B06-9D49-F830DFD76B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50CFDB-FD1F-4A90-9D03-403DA2A18533}" type="slidenum">
              <a:rPr lang="es-ES" smtClean="0"/>
              <a:t>‹Nº›</a:t>
            </a:fld>
            <a:endParaRPr lang="es-ES"/>
          </a:p>
        </p:txBody>
      </p:sp>
    </p:spTree>
    <p:extLst>
      <p:ext uri="{BB962C8B-B14F-4D97-AF65-F5344CB8AC3E}">
        <p14:creationId xmlns:p14="http://schemas.microsoft.com/office/powerpoint/2010/main" val="38935418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3DBDF7-6FCC-4CD6-8AC0-FB24687DB305}" type="datetime1">
              <a:rPr lang="es-ES" noProof="0" smtClean="0"/>
              <a:t>03/05/2019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es-ES" noProof="0" smtClean="0"/>
              <a:t>‹Nº›</a:t>
            </a:fld>
            <a:endParaRPr lang="es-E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33DCE8F5-1341-475C-BF40-2E24D91E8058}" type="slidenum">
              <a:rPr lang="es-ES" smtClean="0"/>
              <a:t>1</a:t>
            </a:fld>
            <a:endParaRPr lang="es-ES"/>
          </a:p>
        </p:txBody>
      </p:sp>
    </p:spTree>
    <p:extLst>
      <p:ext uri="{BB962C8B-B14F-4D97-AF65-F5344CB8AC3E}">
        <p14:creationId xmlns:p14="http://schemas.microsoft.com/office/powerpoint/2010/main" val="200506116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36" name="Rectángulo 35">
            <a:extLst>
              <a:ext uri="{FF2B5EF4-FFF2-40B4-BE49-F238E27FC236}">
                <a16:creationId xmlns:a16="http://schemas.microsoft.com/office/drawing/2014/main" id="{F63C6AD2-C991-4548-924C-6CC660667895}"/>
              </a:ext>
            </a:extLst>
          </p:cNvPr>
          <p:cNvSpPr/>
          <p:nvPr userDrawn="1"/>
        </p:nvSpPr>
        <p:spPr>
          <a:xfrm>
            <a:off x="0" y="4837454"/>
            <a:ext cx="12192000" cy="2024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Marcador de posición de imagen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0" y="1"/>
            <a:ext cx="12191999" cy="4837454"/>
          </a:xfrm>
          <a:solidFill>
            <a:schemeClr val="bg1">
              <a:lumMod val="95000"/>
            </a:schemeClr>
          </a:solidFill>
        </p:spPr>
        <p:txBody>
          <a:bodyPr lIns="360000" tIns="360000" rtlCol="0" anchor="t"/>
          <a:lstStyle>
            <a:lvl1pPr marL="0" indent="0" algn="l">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p:nvPr>
        </p:nvSpPr>
        <p:spPr>
          <a:xfrm>
            <a:off x="617704" y="5211721"/>
            <a:ext cx="4371792" cy="1128778"/>
          </a:xfrm>
        </p:spPr>
        <p:txBody>
          <a:bodyPr rtlCol="0" anchor="b"/>
          <a:lstStyle>
            <a:lvl1pPr algn="l">
              <a:defRPr sz="4000"/>
            </a:lvl1pPr>
          </a:lstStyle>
          <a:p>
            <a:pPr rtl="0"/>
            <a:r>
              <a:rPr lang="es-ES" noProof="0"/>
              <a:t>Haga clic para modificar el estilo de título del patrón</a:t>
            </a:r>
          </a:p>
        </p:txBody>
      </p:sp>
      <p:grpSp>
        <p:nvGrpSpPr>
          <p:cNvPr id="29" name="Grupo 28" title="Marco de imagen de papel">
            <a:extLst>
              <a:ext uri="{FF2B5EF4-FFF2-40B4-BE49-F238E27FC236}">
                <a16:creationId xmlns:a16="http://schemas.microsoft.com/office/drawing/2014/main" id="{677AFB22-6742-41C4-82FB-C4AE9A030367}"/>
              </a:ext>
            </a:extLst>
          </p:cNvPr>
          <p:cNvGrpSpPr/>
          <p:nvPr userDrawn="1"/>
        </p:nvGrpSpPr>
        <p:grpSpPr>
          <a:xfrm rot="21295767">
            <a:off x="5213054" y="1125704"/>
            <a:ext cx="3474160" cy="4337342"/>
            <a:chOff x="4636201" y="-1745975"/>
            <a:chExt cx="3474160" cy="4337342"/>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4636201" y="-1745975"/>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rot="21295767">
            <a:off x="5415274" y="1374875"/>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hasCustomPrompt="1"/>
          </p:nvPr>
        </p:nvSpPr>
        <p:spPr>
          <a:xfrm>
            <a:off x="5461705" y="5313140"/>
            <a:ext cx="2178405" cy="1120015"/>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grpSp>
        <p:nvGrpSpPr>
          <p:cNvPr id="32" name="Grupo 31" title="Marco de imagen de papel">
            <a:extLst>
              <a:ext uri="{FF2B5EF4-FFF2-40B4-BE49-F238E27FC236}">
                <a16:creationId xmlns:a16="http://schemas.microsoft.com/office/drawing/2014/main" id="{66FB9647-A9A4-4596-ABCF-E53AFFCAFB9F}"/>
              </a:ext>
            </a:extLst>
          </p:cNvPr>
          <p:cNvGrpSpPr/>
          <p:nvPr userDrawn="1"/>
        </p:nvGrpSpPr>
        <p:grpSpPr>
          <a:xfrm>
            <a:off x="8294018" y="401177"/>
            <a:ext cx="2847409" cy="3554872"/>
            <a:chOff x="12781483" y="-1318991"/>
            <a:chExt cx="3132150" cy="3910359"/>
          </a:xfrm>
        </p:grpSpPr>
        <p:sp>
          <p:nvSpPr>
            <p:cNvPr id="26" name="Paralelogramo 25">
              <a:extLst>
                <a:ext uri="{FF2B5EF4-FFF2-40B4-BE49-F238E27FC236}">
                  <a16:creationId xmlns:a16="http://schemas.microsoft.com/office/drawing/2014/main" id="{D6736371-3F18-4CDB-9DA9-9261F0E208A2}"/>
                </a:ext>
              </a:extLst>
            </p:cNvPr>
            <p:cNvSpPr/>
            <p:nvPr userDrawn="1"/>
          </p:nvSpPr>
          <p:spPr>
            <a:xfrm rot="5400000">
              <a:off x="12941422" y="-380844"/>
              <a:ext cx="2903066" cy="3041357"/>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Esquinas redondeadas 26">
              <a:extLst>
                <a:ext uri="{FF2B5EF4-FFF2-40B4-BE49-F238E27FC236}">
                  <a16:creationId xmlns:a16="http://schemas.microsoft.com/office/drawing/2014/main" id="{F9506654-1D1A-4961-B4A5-37A49D6CA565}"/>
                </a:ext>
              </a:extLst>
            </p:cNvPr>
            <p:cNvSpPr/>
            <p:nvPr userDrawn="1"/>
          </p:nvSpPr>
          <p:spPr>
            <a:xfrm>
              <a:off x="12781483" y="-1318991"/>
              <a:ext cx="2903066" cy="352540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2" name="Marcador de posición de imagen 21">
            <a:extLst>
              <a:ext uri="{FF2B5EF4-FFF2-40B4-BE49-F238E27FC236}">
                <a16:creationId xmlns:a16="http://schemas.microsoft.com/office/drawing/2014/main" id="{9C367D40-BB87-4803-BDBA-AC460F1244D6}"/>
              </a:ext>
            </a:extLst>
          </p:cNvPr>
          <p:cNvSpPr>
            <a:spLocks noGrp="1"/>
          </p:cNvSpPr>
          <p:nvPr userDrawn="1">
            <p:ph type="pic" sz="quarter" idx="13" hasCustomPrompt="1"/>
          </p:nvPr>
        </p:nvSpPr>
        <p:spPr>
          <a:xfrm>
            <a:off x="8481972" y="577143"/>
            <a:ext cx="2242416" cy="2360438"/>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grpSp>
        <p:nvGrpSpPr>
          <p:cNvPr id="33" name="Grupo 32" title="Marco de imagen de papel">
            <a:extLst>
              <a:ext uri="{FF2B5EF4-FFF2-40B4-BE49-F238E27FC236}">
                <a16:creationId xmlns:a16="http://schemas.microsoft.com/office/drawing/2014/main" id="{8E420E19-DB68-48C3-A1A6-532E242347B9}"/>
              </a:ext>
            </a:extLst>
          </p:cNvPr>
          <p:cNvGrpSpPr/>
          <p:nvPr userDrawn="1"/>
        </p:nvGrpSpPr>
        <p:grpSpPr>
          <a:xfrm rot="182524">
            <a:off x="8625708" y="3010143"/>
            <a:ext cx="2699564" cy="3418505"/>
            <a:chOff x="8372395" y="-1103087"/>
            <a:chExt cx="2969520" cy="3760355"/>
          </a:xfrm>
        </p:grpSpPr>
        <p:sp>
          <p:nvSpPr>
            <p:cNvPr id="23" name="Paralelogramo 22">
              <a:extLst>
                <a:ext uri="{FF2B5EF4-FFF2-40B4-BE49-F238E27FC236}">
                  <a16:creationId xmlns:a16="http://schemas.microsoft.com/office/drawing/2014/main" id="{4995FC4C-C131-4103-8A8B-43882EF084F5}"/>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Esquinas redondeadas 23">
              <a:extLst>
                <a:ext uri="{FF2B5EF4-FFF2-40B4-BE49-F238E27FC236}">
                  <a16:creationId xmlns:a16="http://schemas.microsoft.com/office/drawing/2014/main" id="{7196844A-D143-4ECC-8931-C09D2B29B259}"/>
                </a:ext>
              </a:extLst>
            </p:cNvPr>
            <p:cNvSpPr/>
            <p:nvPr userDrawn="1"/>
          </p:nvSpPr>
          <p:spPr>
            <a:xfrm>
              <a:off x="8599138" y="-1103087"/>
              <a:ext cx="2742777" cy="3330757"/>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19">
            <a:extLst>
              <a:ext uri="{FF2B5EF4-FFF2-40B4-BE49-F238E27FC236}">
                <a16:creationId xmlns:a16="http://schemas.microsoft.com/office/drawing/2014/main" id="{8BC2FA13-02E5-4A0C-BA55-439D723E00C8}"/>
              </a:ext>
            </a:extLst>
          </p:cNvPr>
          <p:cNvSpPr>
            <a:spLocks noGrp="1"/>
          </p:cNvSpPr>
          <p:nvPr userDrawn="1">
            <p:ph type="pic" sz="quarter" idx="12" hasCustomPrompt="1"/>
          </p:nvPr>
        </p:nvSpPr>
        <p:spPr>
          <a:xfrm rot="182524">
            <a:off x="9041958" y="3196542"/>
            <a:ext cx="2118605" cy="2230110"/>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adrícula 12 con títulos">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33" name="Marcador de posición de imagen 17">
            <a:extLst>
              <a:ext uri="{FF2B5EF4-FFF2-40B4-BE49-F238E27FC236}">
                <a16:creationId xmlns:a16="http://schemas.microsoft.com/office/drawing/2014/main" id="{13FCE36B-BAA2-42E5-8BAF-73725A608552}"/>
              </a:ext>
            </a:extLst>
          </p:cNvPr>
          <p:cNvSpPr>
            <a:spLocks noGrp="1"/>
          </p:cNvSpPr>
          <p:nvPr>
            <p:ph type="pic" sz="quarter" idx="24" hasCustomPrompt="1"/>
          </p:nvPr>
        </p:nvSpPr>
        <p:spPr>
          <a:xfrm flipH="1">
            <a:off x="540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7" name="Marcador de posición de imagen 17">
            <a:extLst>
              <a:ext uri="{FF2B5EF4-FFF2-40B4-BE49-F238E27FC236}">
                <a16:creationId xmlns:a16="http://schemas.microsoft.com/office/drawing/2014/main" id="{60194B38-D5EB-4E6D-B645-ACAD7884DBEC}"/>
              </a:ext>
            </a:extLst>
          </p:cNvPr>
          <p:cNvSpPr>
            <a:spLocks noGrp="1"/>
          </p:cNvSpPr>
          <p:nvPr>
            <p:ph type="pic" sz="quarter" idx="26" hasCustomPrompt="1"/>
          </p:nvPr>
        </p:nvSpPr>
        <p:spPr>
          <a:xfrm flipH="1">
            <a:off x="2778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1" name="Marcador de posición de imagen 17">
            <a:extLst>
              <a:ext uri="{FF2B5EF4-FFF2-40B4-BE49-F238E27FC236}">
                <a16:creationId xmlns:a16="http://schemas.microsoft.com/office/drawing/2014/main" id="{0CF1ECCC-1CDA-4704-931C-44856CD73A1C}"/>
              </a:ext>
            </a:extLst>
          </p:cNvPr>
          <p:cNvSpPr>
            <a:spLocks noGrp="1"/>
          </p:cNvSpPr>
          <p:nvPr>
            <p:ph type="pic" sz="quarter" idx="28" hasCustomPrompt="1"/>
          </p:nvPr>
        </p:nvSpPr>
        <p:spPr>
          <a:xfrm flipH="1">
            <a:off x="5016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3" name="Marcador de posición de imagen 17">
            <a:extLst>
              <a:ext uri="{FF2B5EF4-FFF2-40B4-BE49-F238E27FC236}">
                <a16:creationId xmlns:a16="http://schemas.microsoft.com/office/drawing/2014/main" id="{77657464-B880-4475-B938-A52717FD55D0}"/>
              </a:ext>
            </a:extLst>
          </p:cNvPr>
          <p:cNvSpPr>
            <a:spLocks noGrp="1"/>
          </p:cNvSpPr>
          <p:nvPr>
            <p:ph type="pic" sz="quarter" idx="30" hasCustomPrompt="1"/>
          </p:nvPr>
        </p:nvSpPr>
        <p:spPr>
          <a:xfrm flipH="1">
            <a:off x="7254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5" name="Marcador de posición de imagen 17">
            <a:extLst>
              <a:ext uri="{FF2B5EF4-FFF2-40B4-BE49-F238E27FC236}">
                <a16:creationId xmlns:a16="http://schemas.microsoft.com/office/drawing/2014/main" id="{BC1CEC01-89BF-4175-8272-31CE9D920476}"/>
              </a:ext>
            </a:extLst>
          </p:cNvPr>
          <p:cNvSpPr>
            <a:spLocks noGrp="1"/>
          </p:cNvSpPr>
          <p:nvPr>
            <p:ph type="pic" sz="quarter" idx="32" hasCustomPrompt="1"/>
          </p:nvPr>
        </p:nvSpPr>
        <p:spPr>
          <a:xfrm flipH="1">
            <a:off x="9492000" y="48967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5" name="Marcador de texto 10">
            <a:extLst>
              <a:ext uri="{FF2B5EF4-FFF2-40B4-BE49-F238E27FC236}">
                <a16:creationId xmlns:a16="http://schemas.microsoft.com/office/drawing/2014/main" id="{E77FA6E5-55F2-4560-8FE1-BE530710E4D8}"/>
              </a:ext>
            </a:extLst>
          </p:cNvPr>
          <p:cNvSpPr>
            <a:spLocks noGrp="1"/>
          </p:cNvSpPr>
          <p:nvPr>
            <p:ph type="body" sz="quarter" idx="18" hasCustomPrompt="1"/>
          </p:nvPr>
        </p:nvSpPr>
        <p:spPr>
          <a:xfrm>
            <a:off x="540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0" name="Marcador de texto 10">
            <a:extLst>
              <a:ext uri="{FF2B5EF4-FFF2-40B4-BE49-F238E27FC236}">
                <a16:creationId xmlns:a16="http://schemas.microsoft.com/office/drawing/2014/main" id="{3528C08E-7D0D-4AFB-B0E6-D4A343F5416E}"/>
              </a:ext>
            </a:extLst>
          </p:cNvPr>
          <p:cNvSpPr>
            <a:spLocks noGrp="1"/>
          </p:cNvSpPr>
          <p:nvPr>
            <p:ph type="body" sz="quarter" idx="33" hasCustomPrompt="1"/>
          </p:nvPr>
        </p:nvSpPr>
        <p:spPr>
          <a:xfrm>
            <a:off x="2778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6" name="Marcador de texto 10">
            <a:extLst>
              <a:ext uri="{FF2B5EF4-FFF2-40B4-BE49-F238E27FC236}">
                <a16:creationId xmlns:a16="http://schemas.microsoft.com/office/drawing/2014/main" id="{82623F1A-A25F-40E8-8677-0800DF89A58E}"/>
              </a:ext>
            </a:extLst>
          </p:cNvPr>
          <p:cNvSpPr>
            <a:spLocks noGrp="1"/>
          </p:cNvSpPr>
          <p:nvPr>
            <p:ph type="body" sz="quarter" idx="34" hasCustomPrompt="1"/>
          </p:nvPr>
        </p:nvSpPr>
        <p:spPr>
          <a:xfrm>
            <a:off x="5016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7" name="Marcador de texto 10">
            <a:extLst>
              <a:ext uri="{FF2B5EF4-FFF2-40B4-BE49-F238E27FC236}">
                <a16:creationId xmlns:a16="http://schemas.microsoft.com/office/drawing/2014/main" id="{73B9C81D-090D-488C-8373-C7DAE4EB8E7A}"/>
              </a:ext>
            </a:extLst>
          </p:cNvPr>
          <p:cNvSpPr>
            <a:spLocks noGrp="1"/>
          </p:cNvSpPr>
          <p:nvPr>
            <p:ph type="body" sz="quarter" idx="35" hasCustomPrompt="1"/>
          </p:nvPr>
        </p:nvSpPr>
        <p:spPr>
          <a:xfrm>
            <a:off x="7254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8" name="Marcador de texto 10">
            <a:extLst>
              <a:ext uri="{FF2B5EF4-FFF2-40B4-BE49-F238E27FC236}">
                <a16:creationId xmlns:a16="http://schemas.microsoft.com/office/drawing/2014/main" id="{5E58E802-03DE-459C-8F94-F5F0839F2447}"/>
              </a:ext>
            </a:extLst>
          </p:cNvPr>
          <p:cNvSpPr>
            <a:spLocks noGrp="1"/>
          </p:cNvSpPr>
          <p:nvPr>
            <p:ph type="body" sz="quarter" idx="36" hasCustomPrompt="1"/>
          </p:nvPr>
        </p:nvSpPr>
        <p:spPr>
          <a:xfrm>
            <a:off x="9492000" y="264967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9" name="Marcador de posición de imagen 17">
            <a:extLst>
              <a:ext uri="{FF2B5EF4-FFF2-40B4-BE49-F238E27FC236}">
                <a16:creationId xmlns:a16="http://schemas.microsoft.com/office/drawing/2014/main" id="{635D0261-C0A7-4103-BE60-C605E1F6C368}"/>
              </a:ext>
            </a:extLst>
          </p:cNvPr>
          <p:cNvSpPr>
            <a:spLocks noGrp="1"/>
          </p:cNvSpPr>
          <p:nvPr>
            <p:ph type="pic" sz="quarter" idx="37" hasCustomPrompt="1"/>
          </p:nvPr>
        </p:nvSpPr>
        <p:spPr>
          <a:xfrm flipH="1">
            <a:off x="540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0" name="Marcador de posición de imagen 17">
            <a:extLst>
              <a:ext uri="{FF2B5EF4-FFF2-40B4-BE49-F238E27FC236}">
                <a16:creationId xmlns:a16="http://schemas.microsoft.com/office/drawing/2014/main" id="{302E4867-120B-4B0B-9D4E-BD8255BA9937}"/>
              </a:ext>
            </a:extLst>
          </p:cNvPr>
          <p:cNvSpPr>
            <a:spLocks noGrp="1"/>
          </p:cNvSpPr>
          <p:nvPr>
            <p:ph type="pic" sz="quarter" idx="38" hasCustomPrompt="1"/>
          </p:nvPr>
        </p:nvSpPr>
        <p:spPr>
          <a:xfrm flipH="1">
            <a:off x="2778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1" name="Marcador de posición de imagen 17">
            <a:extLst>
              <a:ext uri="{FF2B5EF4-FFF2-40B4-BE49-F238E27FC236}">
                <a16:creationId xmlns:a16="http://schemas.microsoft.com/office/drawing/2014/main" id="{1F469D12-16FD-41F1-AC20-79B7EF0777F8}"/>
              </a:ext>
            </a:extLst>
          </p:cNvPr>
          <p:cNvSpPr>
            <a:spLocks noGrp="1"/>
          </p:cNvSpPr>
          <p:nvPr>
            <p:ph type="pic" sz="quarter" idx="39" hasCustomPrompt="1"/>
          </p:nvPr>
        </p:nvSpPr>
        <p:spPr>
          <a:xfrm flipH="1">
            <a:off x="5016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2" name="Marcador de posición de imagen 17">
            <a:extLst>
              <a:ext uri="{FF2B5EF4-FFF2-40B4-BE49-F238E27FC236}">
                <a16:creationId xmlns:a16="http://schemas.microsoft.com/office/drawing/2014/main" id="{5744C71D-7AA2-4292-A5C0-4CDAA24619FF}"/>
              </a:ext>
            </a:extLst>
          </p:cNvPr>
          <p:cNvSpPr>
            <a:spLocks noGrp="1"/>
          </p:cNvSpPr>
          <p:nvPr>
            <p:ph type="pic" sz="quarter" idx="40" hasCustomPrompt="1"/>
          </p:nvPr>
        </p:nvSpPr>
        <p:spPr>
          <a:xfrm flipH="1">
            <a:off x="7254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4" name="Marcador de posición de imagen 17">
            <a:extLst>
              <a:ext uri="{FF2B5EF4-FFF2-40B4-BE49-F238E27FC236}">
                <a16:creationId xmlns:a16="http://schemas.microsoft.com/office/drawing/2014/main" id="{68077812-195E-4C18-B06B-6A1125D9DE79}"/>
              </a:ext>
            </a:extLst>
          </p:cNvPr>
          <p:cNvSpPr>
            <a:spLocks noGrp="1"/>
          </p:cNvSpPr>
          <p:nvPr>
            <p:ph type="pic" sz="quarter" idx="41" hasCustomPrompt="1"/>
          </p:nvPr>
        </p:nvSpPr>
        <p:spPr>
          <a:xfrm flipH="1">
            <a:off x="9492000" y="3232454"/>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5" name="Marcador de texto 10">
            <a:extLst>
              <a:ext uri="{FF2B5EF4-FFF2-40B4-BE49-F238E27FC236}">
                <a16:creationId xmlns:a16="http://schemas.microsoft.com/office/drawing/2014/main" id="{49712DCF-C937-42B8-AE87-D46105B119F0}"/>
              </a:ext>
            </a:extLst>
          </p:cNvPr>
          <p:cNvSpPr>
            <a:spLocks noGrp="1"/>
          </p:cNvSpPr>
          <p:nvPr>
            <p:ph type="body" sz="quarter" idx="42" hasCustomPrompt="1"/>
          </p:nvPr>
        </p:nvSpPr>
        <p:spPr>
          <a:xfrm>
            <a:off x="540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36" name="Marcador de texto 10">
            <a:extLst>
              <a:ext uri="{FF2B5EF4-FFF2-40B4-BE49-F238E27FC236}">
                <a16:creationId xmlns:a16="http://schemas.microsoft.com/office/drawing/2014/main" id="{221C3BCE-24E5-4F81-9978-069AC99149BA}"/>
              </a:ext>
            </a:extLst>
          </p:cNvPr>
          <p:cNvSpPr>
            <a:spLocks noGrp="1"/>
          </p:cNvSpPr>
          <p:nvPr>
            <p:ph type="body" sz="quarter" idx="43" hasCustomPrompt="1"/>
          </p:nvPr>
        </p:nvSpPr>
        <p:spPr>
          <a:xfrm>
            <a:off x="2778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37" name="Marcador de texto 10">
            <a:extLst>
              <a:ext uri="{FF2B5EF4-FFF2-40B4-BE49-F238E27FC236}">
                <a16:creationId xmlns:a16="http://schemas.microsoft.com/office/drawing/2014/main" id="{77098CC4-798D-4781-A978-4293479EEB19}"/>
              </a:ext>
            </a:extLst>
          </p:cNvPr>
          <p:cNvSpPr>
            <a:spLocks noGrp="1"/>
          </p:cNvSpPr>
          <p:nvPr>
            <p:ph type="body" sz="quarter" idx="44" hasCustomPrompt="1"/>
          </p:nvPr>
        </p:nvSpPr>
        <p:spPr>
          <a:xfrm>
            <a:off x="5016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38" name="Marcador de texto 10">
            <a:extLst>
              <a:ext uri="{FF2B5EF4-FFF2-40B4-BE49-F238E27FC236}">
                <a16:creationId xmlns:a16="http://schemas.microsoft.com/office/drawing/2014/main" id="{108A2BC4-D5BD-4BA3-8576-84538244D305}"/>
              </a:ext>
            </a:extLst>
          </p:cNvPr>
          <p:cNvSpPr>
            <a:spLocks noGrp="1"/>
          </p:cNvSpPr>
          <p:nvPr>
            <p:ph type="body" sz="quarter" idx="45" hasCustomPrompt="1"/>
          </p:nvPr>
        </p:nvSpPr>
        <p:spPr>
          <a:xfrm>
            <a:off x="7254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39" name="Marcador de texto 10">
            <a:extLst>
              <a:ext uri="{FF2B5EF4-FFF2-40B4-BE49-F238E27FC236}">
                <a16:creationId xmlns:a16="http://schemas.microsoft.com/office/drawing/2014/main" id="{4ED042C7-87E5-41F8-8599-6B733A287B1D}"/>
              </a:ext>
            </a:extLst>
          </p:cNvPr>
          <p:cNvSpPr>
            <a:spLocks noGrp="1"/>
          </p:cNvSpPr>
          <p:nvPr>
            <p:ph type="body" sz="quarter" idx="46" hasCustomPrompt="1"/>
          </p:nvPr>
        </p:nvSpPr>
        <p:spPr>
          <a:xfrm>
            <a:off x="9492000" y="5392454"/>
            <a:ext cx="2160000" cy="495300"/>
          </a:xfrm>
          <a:solidFill>
            <a:schemeClr val="bg1"/>
          </a:solidFill>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2" name="Título 1">
            <a:extLst>
              <a:ext uri="{FF2B5EF4-FFF2-40B4-BE49-F238E27FC236}">
                <a16:creationId xmlns:a16="http://schemas.microsoft.com/office/drawing/2014/main" id="{6C16259F-6698-4B2A-AB30-07C302A2C744}"/>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58654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principal">
    <p:spTree>
      <p:nvGrpSpPr>
        <p:cNvPr id="1" name=""/>
        <p:cNvGrpSpPr/>
        <p:nvPr/>
      </p:nvGrpSpPr>
      <p:grpSpPr>
        <a:xfrm>
          <a:off x="0" y="0"/>
          <a:ext cx="0" cy="0"/>
          <a:chOff x="0" y="0"/>
          <a:chExt cx="0" cy="0"/>
        </a:xfrm>
      </p:grpSpPr>
      <p:pic>
        <p:nvPicPr>
          <p:cNvPr id="44" name="Imagen 43">
            <a:extLst>
              <a:ext uri="{FF2B5EF4-FFF2-40B4-BE49-F238E27FC236}">
                <a16:creationId xmlns:a16="http://schemas.microsoft.com/office/drawing/2014/main" id="{130FAD59-3F97-4C89-954F-0FEC847807F9}"/>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a:stretch/>
        </p:blipFill>
        <p:spPr>
          <a:xfrm>
            <a:off x="252000" y="246389"/>
            <a:ext cx="11687999" cy="5861490"/>
          </a:xfrm>
          <a:prstGeom prst="rect">
            <a:avLst/>
          </a:prstGeom>
        </p:spPr>
      </p:pic>
      <p:sp>
        <p:nvSpPr>
          <p:cNvPr id="3" name="Marcador de posición de imagen 2">
            <a:extLst>
              <a:ext uri="{FF2B5EF4-FFF2-40B4-BE49-F238E27FC236}">
                <a16:creationId xmlns:a16="http://schemas.microsoft.com/office/drawing/2014/main" id="{4CB21A9E-F346-45CA-928A-9714907B6860}"/>
              </a:ext>
            </a:extLst>
          </p:cNvPr>
          <p:cNvSpPr>
            <a:spLocks noGrp="1"/>
          </p:cNvSpPr>
          <p:nvPr>
            <p:ph type="pic" sz="quarter" idx="23" hasCustomPrompt="1"/>
          </p:nvPr>
        </p:nvSpPr>
        <p:spPr>
          <a:xfrm>
            <a:off x="4406906" y="763130"/>
            <a:ext cx="3376800" cy="4788000"/>
          </a:xfrm>
          <a:solidFill>
            <a:schemeClr val="bg1">
              <a:lumMod val="85000"/>
            </a:schemeClr>
          </a:solidFill>
          <a:ln w="31750">
            <a:solidFill>
              <a:schemeClr val="bg1">
                <a:lumMod val="65000"/>
              </a:schemeClr>
            </a:solidFill>
          </a:ln>
          <a:effectLst>
            <a:glow rad="266700">
              <a:schemeClr val="bg1">
                <a:alpha val="18000"/>
              </a:schemeClr>
            </a:glow>
            <a:innerShdw blurRad="63500" dist="50800" dir="13500000">
              <a:prstClr val="black">
                <a:alpha val="50000"/>
              </a:prstClr>
            </a:innerShdw>
          </a:effectLst>
        </p:spPr>
        <p:txBody>
          <a:bodyPr lIns="360000" rIns="360000"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10" name="Grupo 9">
            <a:extLst>
              <a:ext uri="{FF2B5EF4-FFF2-40B4-BE49-F238E27FC236}">
                <a16:creationId xmlns:a16="http://schemas.microsoft.com/office/drawing/2014/main" id="{B9E8C9F2-AD9E-47B3-841F-A63EA593CE4B}"/>
              </a:ext>
            </a:extLst>
          </p:cNvPr>
          <p:cNvGrpSpPr/>
          <p:nvPr userDrawn="1"/>
        </p:nvGrpSpPr>
        <p:grpSpPr>
          <a:xfrm>
            <a:off x="3794310" y="107507"/>
            <a:ext cx="4603381" cy="6100707"/>
            <a:chOff x="3794310" y="378647"/>
            <a:chExt cx="4603381" cy="6100707"/>
          </a:xfrm>
        </p:grpSpPr>
        <p:sp>
          <p:nvSpPr>
            <p:cNvPr id="11" name="Rectángulo: Esquinas redondeadas 10">
              <a:extLst>
                <a:ext uri="{FF2B5EF4-FFF2-40B4-BE49-F238E27FC236}">
                  <a16:creationId xmlns:a16="http://schemas.microsoft.com/office/drawing/2014/main" id="{50D94956-C0BC-4F67-9E1D-D85399D7E9FB}"/>
                </a:ext>
              </a:extLst>
            </p:cNvPr>
            <p:cNvSpPr/>
            <p:nvPr/>
          </p:nvSpPr>
          <p:spPr>
            <a:xfrm>
              <a:off x="4078709" y="686261"/>
              <a:ext cx="4034583" cy="5485478"/>
            </a:xfrm>
            <a:prstGeom prst="roundRect">
              <a:avLst>
                <a:gd name="adj" fmla="val 2715"/>
              </a:avLst>
            </a:prstGeom>
            <a:noFill/>
            <a:ln w="12700">
              <a:gradFill>
                <a:gsLst>
                  <a:gs pos="0">
                    <a:schemeClr val="accent1">
                      <a:lumMod val="5000"/>
                      <a:lumOff val="95000"/>
                      <a:alpha val="50000"/>
                    </a:schemeClr>
                  </a:gs>
                  <a:gs pos="79637">
                    <a:schemeClr val="tx1">
                      <a:lumMod val="75000"/>
                      <a:lumOff val="25000"/>
                      <a:alpha val="50000"/>
                    </a:schemeClr>
                  </a:gs>
                  <a:gs pos="25682">
                    <a:schemeClr val="tx1">
                      <a:lumMod val="75000"/>
                      <a:lumOff val="25000"/>
                      <a:alpha val="50000"/>
                    </a:schemeClr>
                  </a:gs>
                  <a:gs pos="52200">
                    <a:srgbClr val="FBFCFE">
                      <a:alpha val="50000"/>
                    </a:srgbClr>
                  </a:gs>
                  <a:gs pos="100000">
                    <a:schemeClr val="bg1">
                      <a:alpha val="5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Elipse 11">
              <a:extLst>
                <a:ext uri="{FF2B5EF4-FFF2-40B4-BE49-F238E27FC236}">
                  <a16:creationId xmlns:a16="http://schemas.microsoft.com/office/drawing/2014/main" id="{8E561E08-3719-4AA1-BE98-77D9564076B5}"/>
                </a:ext>
              </a:extLst>
            </p:cNvPr>
            <p:cNvSpPr>
              <a:spLocks noChangeAspect="1"/>
            </p:cNvSpPr>
            <p:nvPr/>
          </p:nvSpPr>
          <p:spPr>
            <a:xfrm>
              <a:off x="423985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Elipse 12">
              <a:extLst>
                <a:ext uri="{FF2B5EF4-FFF2-40B4-BE49-F238E27FC236}">
                  <a16:creationId xmlns:a16="http://schemas.microsoft.com/office/drawing/2014/main" id="{584DCF7A-7971-43EF-BBDA-F3F258CA1441}"/>
                </a:ext>
              </a:extLst>
            </p:cNvPr>
            <p:cNvSpPr>
              <a:spLocks noChangeAspect="1"/>
            </p:cNvSpPr>
            <p:nvPr/>
          </p:nvSpPr>
          <p:spPr>
            <a:xfrm>
              <a:off x="4901188"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6A207F34-1FC3-4CF2-BBAD-A3E3772C6BCD}"/>
                </a:ext>
              </a:extLst>
            </p:cNvPr>
            <p:cNvSpPr>
              <a:spLocks noChangeAspect="1"/>
            </p:cNvSpPr>
            <p:nvPr/>
          </p:nvSpPr>
          <p:spPr>
            <a:xfrm>
              <a:off x="5423643" y="37864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Elipse 14">
              <a:extLst>
                <a:ext uri="{FF2B5EF4-FFF2-40B4-BE49-F238E27FC236}">
                  <a16:creationId xmlns:a16="http://schemas.microsoft.com/office/drawing/2014/main" id="{B17292A6-14A4-4559-B322-F98518936199}"/>
                </a:ext>
              </a:extLst>
            </p:cNvPr>
            <p:cNvSpPr>
              <a:spLocks noChangeAspect="1"/>
            </p:cNvSpPr>
            <p:nvPr/>
          </p:nvSpPr>
          <p:spPr>
            <a:xfrm>
              <a:off x="6223860"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Elipse 15">
              <a:extLst>
                <a:ext uri="{FF2B5EF4-FFF2-40B4-BE49-F238E27FC236}">
                  <a16:creationId xmlns:a16="http://schemas.microsoft.com/office/drawing/2014/main" id="{546426C1-45E4-4AFF-B2B2-95DA5CF54124}"/>
                </a:ext>
              </a:extLst>
            </p:cNvPr>
            <p:cNvSpPr>
              <a:spLocks noChangeAspect="1"/>
            </p:cNvSpPr>
            <p:nvPr/>
          </p:nvSpPr>
          <p:spPr>
            <a:xfrm>
              <a:off x="6885196" y="517528"/>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Elipse 17">
              <a:extLst>
                <a:ext uri="{FF2B5EF4-FFF2-40B4-BE49-F238E27FC236}">
                  <a16:creationId xmlns:a16="http://schemas.microsoft.com/office/drawing/2014/main" id="{7AC0BC7E-EB74-4111-AB8F-92BFC0D336F7}"/>
                </a:ext>
              </a:extLst>
            </p:cNvPr>
            <p:cNvSpPr>
              <a:spLocks noChangeAspect="1"/>
            </p:cNvSpPr>
            <p:nvPr/>
          </p:nvSpPr>
          <p:spPr>
            <a:xfrm>
              <a:off x="754653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Elipse 19">
              <a:extLst>
                <a:ext uri="{FF2B5EF4-FFF2-40B4-BE49-F238E27FC236}">
                  <a16:creationId xmlns:a16="http://schemas.microsoft.com/office/drawing/2014/main" id="{BAB5CD8D-90A1-43A7-AFB8-EA69308A8E13}"/>
                </a:ext>
              </a:extLst>
            </p:cNvPr>
            <p:cNvSpPr>
              <a:spLocks noChangeAspect="1"/>
            </p:cNvSpPr>
            <p:nvPr/>
          </p:nvSpPr>
          <p:spPr>
            <a:xfrm rot="5400000">
              <a:off x="3794310" y="985641"/>
              <a:ext cx="637762" cy="637762"/>
            </a:xfrm>
            <a:prstGeom prst="ellipse">
              <a:avLst/>
            </a:prstGeom>
            <a:gradFill flip="none" rotWithShape="1">
              <a:gsLst>
                <a:gs pos="40000">
                  <a:schemeClr val="accent1">
                    <a:alpha val="59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Elipse 20">
              <a:extLst>
                <a:ext uri="{FF2B5EF4-FFF2-40B4-BE49-F238E27FC236}">
                  <a16:creationId xmlns:a16="http://schemas.microsoft.com/office/drawing/2014/main" id="{807B4DB7-BA63-4703-84DF-0E463D1A4632}"/>
                </a:ext>
              </a:extLst>
            </p:cNvPr>
            <p:cNvSpPr>
              <a:spLocks noChangeAspect="1"/>
            </p:cNvSpPr>
            <p:nvPr/>
          </p:nvSpPr>
          <p:spPr>
            <a:xfrm rot="5400000">
              <a:off x="3933191"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Elipse 21">
              <a:extLst>
                <a:ext uri="{FF2B5EF4-FFF2-40B4-BE49-F238E27FC236}">
                  <a16:creationId xmlns:a16="http://schemas.microsoft.com/office/drawing/2014/main" id="{1A55B81F-EAFC-433F-B617-48C3D5B33520}"/>
                </a:ext>
              </a:extLst>
            </p:cNvPr>
            <p:cNvSpPr>
              <a:spLocks noChangeAspect="1"/>
            </p:cNvSpPr>
            <p:nvPr/>
          </p:nvSpPr>
          <p:spPr>
            <a:xfrm rot="5400000">
              <a:off x="3933191" y="2338510"/>
              <a:ext cx="360000" cy="360000"/>
            </a:xfrm>
            <a:prstGeom prst="ellipse">
              <a:avLst/>
            </a:prstGeom>
            <a:gradFill flip="none" rotWithShape="1">
              <a:gsLst>
                <a:gs pos="47000">
                  <a:schemeClr val="accent1">
                    <a:alpha val="25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Elipse 22">
              <a:extLst>
                <a:ext uri="{FF2B5EF4-FFF2-40B4-BE49-F238E27FC236}">
                  <a16:creationId xmlns:a16="http://schemas.microsoft.com/office/drawing/2014/main" id="{FBACA1FD-C5E9-4F3C-98A0-3658DF2CC2E3}"/>
                </a:ext>
              </a:extLst>
            </p:cNvPr>
            <p:cNvSpPr>
              <a:spLocks noChangeAspect="1"/>
            </p:cNvSpPr>
            <p:nvPr/>
          </p:nvSpPr>
          <p:spPr>
            <a:xfrm rot="5400000">
              <a:off x="3933191"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Elipse 23">
              <a:extLst>
                <a:ext uri="{FF2B5EF4-FFF2-40B4-BE49-F238E27FC236}">
                  <a16:creationId xmlns:a16="http://schemas.microsoft.com/office/drawing/2014/main" id="{869E1077-677D-4F41-A1DC-44B5080F2256}"/>
                </a:ext>
              </a:extLst>
            </p:cNvPr>
            <p:cNvSpPr>
              <a:spLocks noChangeAspect="1"/>
            </p:cNvSpPr>
            <p:nvPr/>
          </p:nvSpPr>
          <p:spPr>
            <a:xfrm rot="5400000">
              <a:off x="3933191" y="3552498"/>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Elipse 24">
              <a:extLst>
                <a:ext uri="{FF2B5EF4-FFF2-40B4-BE49-F238E27FC236}">
                  <a16:creationId xmlns:a16="http://schemas.microsoft.com/office/drawing/2014/main" id="{7634F85F-043D-43A9-8082-53D45FD733E8}"/>
                </a:ext>
              </a:extLst>
            </p:cNvPr>
            <p:cNvSpPr>
              <a:spLocks noChangeAspect="1"/>
            </p:cNvSpPr>
            <p:nvPr/>
          </p:nvSpPr>
          <p:spPr>
            <a:xfrm rot="5400000">
              <a:off x="3933191" y="4159492"/>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Elipse 25">
              <a:extLst>
                <a:ext uri="{FF2B5EF4-FFF2-40B4-BE49-F238E27FC236}">
                  <a16:creationId xmlns:a16="http://schemas.microsoft.com/office/drawing/2014/main" id="{E4ECFB6E-3213-4C32-82A7-3F639914A790}"/>
                </a:ext>
              </a:extLst>
            </p:cNvPr>
            <p:cNvSpPr>
              <a:spLocks noChangeAspect="1"/>
            </p:cNvSpPr>
            <p:nvPr/>
          </p:nvSpPr>
          <p:spPr>
            <a:xfrm rot="5400000">
              <a:off x="3933191"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Elipse 26">
              <a:extLst>
                <a:ext uri="{FF2B5EF4-FFF2-40B4-BE49-F238E27FC236}">
                  <a16:creationId xmlns:a16="http://schemas.microsoft.com/office/drawing/2014/main" id="{56566B10-589D-4268-AC4E-7C33B2A87CF2}"/>
                </a:ext>
              </a:extLst>
            </p:cNvPr>
            <p:cNvSpPr>
              <a:spLocks noChangeAspect="1"/>
            </p:cNvSpPr>
            <p:nvPr/>
          </p:nvSpPr>
          <p:spPr>
            <a:xfrm rot="5400000">
              <a:off x="3933191"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Elipse 27">
              <a:extLst>
                <a:ext uri="{FF2B5EF4-FFF2-40B4-BE49-F238E27FC236}">
                  <a16:creationId xmlns:a16="http://schemas.microsoft.com/office/drawing/2014/main" id="{6ABF4B2B-EAE5-4D12-BB56-6A6CA834DD41}"/>
                </a:ext>
              </a:extLst>
            </p:cNvPr>
            <p:cNvSpPr>
              <a:spLocks noChangeAspect="1"/>
            </p:cNvSpPr>
            <p:nvPr/>
          </p:nvSpPr>
          <p:spPr>
            <a:xfrm>
              <a:off x="423985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Elipse 28">
              <a:extLst>
                <a:ext uri="{FF2B5EF4-FFF2-40B4-BE49-F238E27FC236}">
                  <a16:creationId xmlns:a16="http://schemas.microsoft.com/office/drawing/2014/main" id="{13F579DA-ECD6-4015-81BD-C47F5ACD20C1}"/>
                </a:ext>
              </a:extLst>
            </p:cNvPr>
            <p:cNvSpPr>
              <a:spLocks noChangeAspect="1"/>
            </p:cNvSpPr>
            <p:nvPr/>
          </p:nvSpPr>
          <p:spPr>
            <a:xfrm>
              <a:off x="4901188"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Elipse 29">
              <a:extLst>
                <a:ext uri="{FF2B5EF4-FFF2-40B4-BE49-F238E27FC236}">
                  <a16:creationId xmlns:a16="http://schemas.microsoft.com/office/drawing/2014/main" id="{AB6F12E2-9154-46F3-AEB6-480AF2EE8EB7}"/>
                </a:ext>
              </a:extLst>
            </p:cNvPr>
            <p:cNvSpPr>
              <a:spLocks noChangeAspect="1"/>
            </p:cNvSpPr>
            <p:nvPr/>
          </p:nvSpPr>
          <p:spPr>
            <a:xfrm>
              <a:off x="5423643" y="5841592"/>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Elipse 30">
              <a:extLst>
                <a:ext uri="{FF2B5EF4-FFF2-40B4-BE49-F238E27FC236}">
                  <a16:creationId xmlns:a16="http://schemas.microsoft.com/office/drawing/2014/main" id="{805D0976-3738-4503-93C8-D037664747FC}"/>
                </a:ext>
              </a:extLst>
            </p:cNvPr>
            <p:cNvSpPr>
              <a:spLocks noChangeAspect="1"/>
            </p:cNvSpPr>
            <p:nvPr/>
          </p:nvSpPr>
          <p:spPr>
            <a:xfrm>
              <a:off x="6223860" y="5980473"/>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Elipse 31">
              <a:extLst>
                <a:ext uri="{FF2B5EF4-FFF2-40B4-BE49-F238E27FC236}">
                  <a16:creationId xmlns:a16="http://schemas.microsoft.com/office/drawing/2014/main" id="{590EE311-F8E6-4CB0-AEE8-3273485E02D9}"/>
                </a:ext>
              </a:extLst>
            </p:cNvPr>
            <p:cNvSpPr>
              <a:spLocks noChangeAspect="1"/>
            </p:cNvSpPr>
            <p:nvPr/>
          </p:nvSpPr>
          <p:spPr>
            <a:xfrm>
              <a:off x="6885196" y="5980473"/>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Elipse 32">
              <a:extLst>
                <a:ext uri="{FF2B5EF4-FFF2-40B4-BE49-F238E27FC236}">
                  <a16:creationId xmlns:a16="http://schemas.microsoft.com/office/drawing/2014/main" id="{D5ABB659-4D9A-454B-B673-57B2D90B0144}"/>
                </a:ext>
              </a:extLst>
            </p:cNvPr>
            <p:cNvSpPr>
              <a:spLocks noChangeAspect="1"/>
            </p:cNvSpPr>
            <p:nvPr/>
          </p:nvSpPr>
          <p:spPr>
            <a:xfrm>
              <a:off x="754653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Elipse 33">
              <a:extLst>
                <a:ext uri="{FF2B5EF4-FFF2-40B4-BE49-F238E27FC236}">
                  <a16:creationId xmlns:a16="http://schemas.microsoft.com/office/drawing/2014/main" id="{1A18BB57-EE9A-438C-89BC-FDE45E8F0EE8}"/>
                </a:ext>
              </a:extLst>
            </p:cNvPr>
            <p:cNvSpPr>
              <a:spLocks noChangeAspect="1"/>
            </p:cNvSpPr>
            <p:nvPr/>
          </p:nvSpPr>
          <p:spPr>
            <a:xfrm rot="5400000">
              <a:off x="7898810" y="1124522"/>
              <a:ext cx="360000" cy="360000"/>
            </a:xfrm>
            <a:prstGeom prst="ellipse">
              <a:avLst/>
            </a:prstGeom>
            <a:gradFill flip="none" rotWithShape="1">
              <a:gsLst>
                <a:gs pos="47000">
                  <a:schemeClr val="accent1">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Elipse 34">
              <a:extLst>
                <a:ext uri="{FF2B5EF4-FFF2-40B4-BE49-F238E27FC236}">
                  <a16:creationId xmlns:a16="http://schemas.microsoft.com/office/drawing/2014/main" id="{F6155E43-F44E-4A54-82F7-8A3031DEE884}"/>
                </a:ext>
              </a:extLst>
            </p:cNvPr>
            <p:cNvSpPr>
              <a:spLocks noChangeAspect="1"/>
            </p:cNvSpPr>
            <p:nvPr/>
          </p:nvSpPr>
          <p:spPr>
            <a:xfrm rot="5400000">
              <a:off x="7898810"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Elipse 35">
              <a:extLst>
                <a:ext uri="{FF2B5EF4-FFF2-40B4-BE49-F238E27FC236}">
                  <a16:creationId xmlns:a16="http://schemas.microsoft.com/office/drawing/2014/main" id="{89B27C31-08F1-4574-9C0E-A4303B6D9CC4}"/>
                </a:ext>
              </a:extLst>
            </p:cNvPr>
            <p:cNvSpPr>
              <a:spLocks noChangeAspect="1"/>
            </p:cNvSpPr>
            <p:nvPr/>
          </p:nvSpPr>
          <p:spPr>
            <a:xfrm rot="5400000">
              <a:off x="7759929" y="2199629"/>
              <a:ext cx="637762" cy="637762"/>
            </a:xfrm>
            <a:prstGeom prst="ellipse">
              <a:avLst/>
            </a:prstGeom>
            <a:gradFill flip="none" rotWithShape="1">
              <a:gsLst>
                <a:gs pos="40000">
                  <a:schemeClr val="accent1">
                    <a:alpha val="26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8" name="Elipse 37">
              <a:extLst>
                <a:ext uri="{FF2B5EF4-FFF2-40B4-BE49-F238E27FC236}">
                  <a16:creationId xmlns:a16="http://schemas.microsoft.com/office/drawing/2014/main" id="{7B71E583-02BA-42A7-BFC8-4F1E014EDFA9}"/>
                </a:ext>
              </a:extLst>
            </p:cNvPr>
            <p:cNvSpPr>
              <a:spLocks noChangeAspect="1"/>
            </p:cNvSpPr>
            <p:nvPr/>
          </p:nvSpPr>
          <p:spPr>
            <a:xfrm rot="5400000">
              <a:off x="7898810"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Elipse 38">
              <a:extLst>
                <a:ext uri="{FF2B5EF4-FFF2-40B4-BE49-F238E27FC236}">
                  <a16:creationId xmlns:a16="http://schemas.microsoft.com/office/drawing/2014/main" id="{AC88EF08-0008-48B8-A289-2C48C3B369A6}"/>
                </a:ext>
              </a:extLst>
            </p:cNvPr>
            <p:cNvSpPr>
              <a:spLocks noChangeAspect="1"/>
            </p:cNvSpPr>
            <p:nvPr/>
          </p:nvSpPr>
          <p:spPr>
            <a:xfrm rot="5400000">
              <a:off x="7759929" y="341361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0" name="Elipse 39">
              <a:extLst>
                <a:ext uri="{FF2B5EF4-FFF2-40B4-BE49-F238E27FC236}">
                  <a16:creationId xmlns:a16="http://schemas.microsoft.com/office/drawing/2014/main" id="{7886B212-2418-412F-B3F1-80DFD0A5DC5E}"/>
                </a:ext>
              </a:extLst>
            </p:cNvPr>
            <p:cNvSpPr>
              <a:spLocks noChangeAspect="1"/>
            </p:cNvSpPr>
            <p:nvPr/>
          </p:nvSpPr>
          <p:spPr>
            <a:xfrm rot="5400000">
              <a:off x="7898810" y="4159492"/>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1" name="Elipse 40">
              <a:extLst>
                <a:ext uri="{FF2B5EF4-FFF2-40B4-BE49-F238E27FC236}">
                  <a16:creationId xmlns:a16="http://schemas.microsoft.com/office/drawing/2014/main" id="{F8DCFECB-BFC0-4AEA-BBCA-7E95B42F7AC9}"/>
                </a:ext>
              </a:extLst>
            </p:cNvPr>
            <p:cNvSpPr>
              <a:spLocks noChangeAspect="1"/>
            </p:cNvSpPr>
            <p:nvPr/>
          </p:nvSpPr>
          <p:spPr>
            <a:xfrm rot="5400000">
              <a:off x="7898810"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2" name="Elipse 41">
              <a:extLst>
                <a:ext uri="{FF2B5EF4-FFF2-40B4-BE49-F238E27FC236}">
                  <a16:creationId xmlns:a16="http://schemas.microsoft.com/office/drawing/2014/main" id="{7701CD97-CE7C-4970-900C-EA7EF247257C}"/>
                </a:ext>
              </a:extLst>
            </p:cNvPr>
            <p:cNvSpPr>
              <a:spLocks noChangeAspect="1"/>
            </p:cNvSpPr>
            <p:nvPr/>
          </p:nvSpPr>
          <p:spPr>
            <a:xfrm rot="5400000">
              <a:off x="7898810"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a:xfrm>
            <a:off x="540000" y="540000"/>
            <a:ext cx="3028700" cy="1326900"/>
          </a:xfrm>
        </p:spPr>
        <p:txBody>
          <a:bodyPr rtlCol="0"/>
          <a:lstStyle>
            <a:lvl1pPr>
              <a:defRPr>
                <a:solidFill>
                  <a:schemeClr val="bg2"/>
                </a:solidFill>
              </a:defRPr>
            </a:lvl1pPr>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8" name="Marcador de texto 7">
            <a:extLst>
              <a:ext uri="{FF2B5EF4-FFF2-40B4-BE49-F238E27FC236}">
                <a16:creationId xmlns:a16="http://schemas.microsoft.com/office/drawing/2014/main" id="{90DC2403-3404-43F3-9D49-DE9C87D6FA95}"/>
              </a:ext>
            </a:extLst>
          </p:cNvPr>
          <p:cNvSpPr>
            <a:spLocks noGrp="1"/>
          </p:cNvSpPr>
          <p:nvPr>
            <p:ph type="body" sz="quarter" idx="24" hasCustomPrompt="1"/>
          </p:nvPr>
        </p:nvSpPr>
        <p:spPr>
          <a:xfrm>
            <a:off x="536401" y="2159000"/>
            <a:ext cx="3032299" cy="294334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0" name="Marcador de texto 7">
            <a:extLst>
              <a:ext uri="{FF2B5EF4-FFF2-40B4-BE49-F238E27FC236}">
                <a16:creationId xmlns:a16="http://schemas.microsoft.com/office/drawing/2014/main" id="{F860DA48-8EA3-4B66-9769-15D580B5BD28}"/>
              </a:ext>
            </a:extLst>
          </p:cNvPr>
          <p:cNvSpPr>
            <a:spLocks noGrp="1"/>
          </p:cNvSpPr>
          <p:nvPr>
            <p:ph type="body" sz="quarter" idx="25" hasCustomPrompt="1"/>
          </p:nvPr>
        </p:nvSpPr>
        <p:spPr>
          <a:xfrm>
            <a:off x="8583254" y="2159000"/>
            <a:ext cx="3032299" cy="294334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0910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principal en negro">
    <p:spTree>
      <p:nvGrpSpPr>
        <p:cNvPr id="1" name=""/>
        <p:cNvGrpSpPr/>
        <p:nvPr/>
      </p:nvGrpSpPr>
      <p:grpSpPr>
        <a:xfrm>
          <a:off x="0" y="0"/>
          <a:ext cx="0" cy="0"/>
          <a:chOff x="0" y="0"/>
          <a:chExt cx="0" cy="0"/>
        </a:xfrm>
      </p:grpSpPr>
      <p:pic>
        <p:nvPicPr>
          <p:cNvPr id="45" name="Imagen 44">
            <a:extLst>
              <a:ext uri="{FF2B5EF4-FFF2-40B4-BE49-F238E27FC236}">
                <a16:creationId xmlns:a16="http://schemas.microsoft.com/office/drawing/2014/main" id="{38607BE4-4B3B-474D-8601-FEFFD2DF259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tretch>
            <a:fillRect/>
          </a:stretch>
        </p:blipFill>
        <p:spPr>
          <a:xfrm>
            <a:off x="6219" y="6567"/>
            <a:ext cx="12179564" cy="6851433"/>
          </a:xfrm>
          <a:prstGeom prst="rect">
            <a:avLst/>
          </a:prstGeom>
        </p:spPr>
      </p:pic>
      <p:sp>
        <p:nvSpPr>
          <p:cNvPr id="3" name="Marcador de posición de imagen 2">
            <a:extLst>
              <a:ext uri="{FF2B5EF4-FFF2-40B4-BE49-F238E27FC236}">
                <a16:creationId xmlns:a16="http://schemas.microsoft.com/office/drawing/2014/main" id="{4CB21A9E-F346-45CA-928A-9714907B6860}"/>
              </a:ext>
            </a:extLst>
          </p:cNvPr>
          <p:cNvSpPr>
            <a:spLocks noGrp="1"/>
          </p:cNvSpPr>
          <p:nvPr>
            <p:ph type="pic" sz="quarter" idx="23" hasCustomPrompt="1"/>
          </p:nvPr>
        </p:nvSpPr>
        <p:spPr>
          <a:xfrm>
            <a:off x="4406906" y="1034623"/>
            <a:ext cx="3376800" cy="4788000"/>
          </a:xfrm>
          <a:solidFill>
            <a:schemeClr val="bg1">
              <a:lumMod val="85000"/>
            </a:schemeClr>
          </a:solidFill>
          <a:ln w="31750">
            <a:solidFill>
              <a:schemeClr val="bg1">
                <a:lumMod val="65000"/>
              </a:schemeClr>
            </a:solidFill>
          </a:ln>
          <a:effectLst>
            <a:glow rad="266700">
              <a:schemeClr val="bg1">
                <a:alpha val="18000"/>
              </a:schemeClr>
            </a:glow>
            <a:innerShdw blurRad="63500" dist="50800" dir="13500000">
              <a:prstClr val="black">
                <a:alpha val="50000"/>
              </a:prstClr>
            </a:innerShdw>
          </a:effectLst>
        </p:spPr>
        <p:txBody>
          <a:bodyPr lIns="360000" rIns="360000"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10" name="Grupo 9">
            <a:extLst>
              <a:ext uri="{FF2B5EF4-FFF2-40B4-BE49-F238E27FC236}">
                <a16:creationId xmlns:a16="http://schemas.microsoft.com/office/drawing/2014/main" id="{B9E8C9F2-AD9E-47B3-841F-A63EA593CE4B}"/>
              </a:ext>
            </a:extLst>
          </p:cNvPr>
          <p:cNvGrpSpPr/>
          <p:nvPr userDrawn="1"/>
        </p:nvGrpSpPr>
        <p:grpSpPr>
          <a:xfrm>
            <a:off x="3794310" y="379000"/>
            <a:ext cx="4603381" cy="6100707"/>
            <a:chOff x="3794310" y="378647"/>
            <a:chExt cx="4603381" cy="6100707"/>
          </a:xfrm>
        </p:grpSpPr>
        <p:sp>
          <p:nvSpPr>
            <p:cNvPr id="11" name="Rectángulo: Esquinas redondeadas 10">
              <a:extLst>
                <a:ext uri="{FF2B5EF4-FFF2-40B4-BE49-F238E27FC236}">
                  <a16:creationId xmlns:a16="http://schemas.microsoft.com/office/drawing/2014/main" id="{50D94956-C0BC-4F67-9E1D-D85399D7E9FB}"/>
                </a:ext>
              </a:extLst>
            </p:cNvPr>
            <p:cNvSpPr/>
            <p:nvPr/>
          </p:nvSpPr>
          <p:spPr>
            <a:xfrm>
              <a:off x="4078709" y="686261"/>
              <a:ext cx="4034583" cy="5485478"/>
            </a:xfrm>
            <a:prstGeom prst="roundRect">
              <a:avLst>
                <a:gd name="adj" fmla="val 2715"/>
              </a:avLst>
            </a:prstGeom>
            <a:noFill/>
            <a:ln w="12700">
              <a:gradFill>
                <a:gsLst>
                  <a:gs pos="0">
                    <a:schemeClr val="accent1">
                      <a:lumMod val="5000"/>
                      <a:lumOff val="95000"/>
                      <a:alpha val="50000"/>
                    </a:schemeClr>
                  </a:gs>
                  <a:gs pos="79637">
                    <a:schemeClr val="tx1">
                      <a:lumMod val="75000"/>
                      <a:lumOff val="25000"/>
                      <a:alpha val="50000"/>
                    </a:schemeClr>
                  </a:gs>
                  <a:gs pos="25682">
                    <a:schemeClr val="tx1">
                      <a:lumMod val="75000"/>
                      <a:lumOff val="25000"/>
                      <a:alpha val="50000"/>
                    </a:schemeClr>
                  </a:gs>
                  <a:gs pos="52200">
                    <a:srgbClr val="FBFCFE">
                      <a:alpha val="50000"/>
                    </a:srgbClr>
                  </a:gs>
                  <a:gs pos="100000">
                    <a:schemeClr val="bg1">
                      <a:alpha val="5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Elipse 11">
              <a:extLst>
                <a:ext uri="{FF2B5EF4-FFF2-40B4-BE49-F238E27FC236}">
                  <a16:creationId xmlns:a16="http://schemas.microsoft.com/office/drawing/2014/main" id="{8E561E08-3719-4AA1-BE98-77D9564076B5}"/>
                </a:ext>
              </a:extLst>
            </p:cNvPr>
            <p:cNvSpPr>
              <a:spLocks noChangeAspect="1"/>
            </p:cNvSpPr>
            <p:nvPr/>
          </p:nvSpPr>
          <p:spPr>
            <a:xfrm>
              <a:off x="423985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Elipse 12">
              <a:extLst>
                <a:ext uri="{FF2B5EF4-FFF2-40B4-BE49-F238E27FC236}">
                  <a16:creationId xmlns:a16="http://schemas.microsoft.com/office/drawing/2014/main" id="{584DCF7A-7971-43EF-BBDA-F3F258CA1441}"/>
                </a:ext>
              </a:extLst>
            </p:cNvPr>
            <p:cNvSpPr>
              <a:spLocks noChangeAspect="1"/>
            </p:cNvSpPr>
            <p:nvPr/>
          </p:nvSpPr>
          <p:spPr>
            <a:xfrm>
              <a:off x="4901188"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6A207F34-1FC3-4CF2-BBAD-A3E3772C6BCD}"/>
                </a:ext>
              </a:extLst>
            </p:cNvPr>
            <p:cNvSpPr>
              <a:spLocks noChangeAspect="1"/>
            </p:cNvSpPr>
            <p:nvPr/>
          </p:nvSpPr>
          <p:spPr>
            <a:xfrm>
              <a:off x="5423643" y="37864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Elipse 14">
              <a:extLst>
                <a:ext uri="{FF2B5EF4-FFF2-40B4-BE49-F238E27FC236}">
                  <a16:creationId xmlns:a16="http://schemas.microsoft.com/office/drawing/2014/main" id="{B17292A6-14A4-4559-B322-F98518936199}"/>
                </a:ext>
              </a:extLst>
            </p:cNvPr>
            <p:cNvSpPr>
              <a:spLocks noChangeAspect="1"/>
            </p:cNvSpPr>
            <p:nvPr/>
          </p:nvSpPr>
          <p:spPr>
            <a:xfrm>
              <a:off x="6223860"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Elipse 15">
              <a:extLst>
                <a:ext uri="{FF2B5EF4-FFF2-40B4-BE49-F238E27FC236}">
                  <a16:creationId xmlns:a16="http://schemas.microsoft.com/office/drawing/2014/main" id="{546426C1-45E4-4AFF-B2B2-95DA5CF54124}"/>
                </a:ext>
              </a:extLst>
            </p:cNvPr>
            <p:cNvSpPr>
              <a:spLocks noChangeAspect="1"/>
            </p:cNvSpPr>
            <p:nvPr/>
          </p:nvSpPr>
          <p:spPr>
            <a:xfrm>
              <a:off x="6885196" y="517528"/>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Elipse 17">
              <a:extLst>
                <a:ext uri="{FF2B5EF4-FFF2-40B4-BE49-F238E27FC236}">
                  <a16:creationId xmlns:a16="http://schemas.microsoft.com/office/drawing/2014/main" id="{7AC0BC7E-EB74-4111-AB8F-92BFC0D336F7}"/>
                </a:ext>
              </a:extLst>
            </p:cNvPr>
            <p:cNvSpPr>
              <a:spLocks noChangeAspect="1"/>
            </p:cNvSpPr>
            <p:nvPr/>
          </p:nvSpPr>
          <p:spPr>
            <a:xfrm>
              <a:off x="754653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Elipse 19">
              <a:extLst>
                <a:ext uri="{FF2B5EF4-FFF2-40B4-BE49-F238E27FC236}">
                  <a16:creationId xmlns:a16="http://schemas.microsoft.com/office/drawing/2014/main" id="{BAB5CD8D-90A1-43A7-AFB8-EA69308A8E13}"/>
                </a:ext>
              </a:extLst>
            </p:cNvPr>
            <p:cNvSpPr>
              <a:spLocks noChangeAspect="1"/>
            </p:cNvSpPr>
            <p:nvPr/>
          </p:nvSpPr>
          <p:spPr>
            <a:xfrm rot="5400000">
              <a:off x="3794310" y="985641"/>
              <a:ext cx="637762" cy="637762"/>
            </a:xfrm>
            <a:prstGeom prst="ellipse">
              <a:avLst/>
            </a:prstGeom>
            <a:gradFill flip="none" rotWithShape="1">
              <a:gsLst>
                <a:gs pos="40000">
                  <a:schemeClr val="accent1">
                    <a:alpha val="59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Elipse 20">
              <a:extLst>
                <a:ext uri="{FF2B5EF4-FFF2-40B4-BE49-F238E27FC236}">
                  <a16:creationId xmlns:a16="http://schemas.microsoft.com/office/drawing/2014/main" id="{807B4DB7-BA63-4703-84DF-0E463D1A4632}"/>
                </a:ext>
              </a:extLst>
            </p:cNvPr>
            <p:cNvSpPr>
              <a:spLocks noChangeAspect="1"/>
            </p:cNvSpPr>
            <p:nvPr/>
          </p:nvSpPr>
          <p:spPr>
            <a:xfrm rot="5400000">
              <a:off x="3933191"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Elipse 21">
              <a:extLst>
                <a:ext uri="{FF2B5EF4-FFF2-40B4-BE49-F238E27FC236}">
                  <a16:creationId xmlns:a16="http://schemas.microsoft.com/office/drawing/2014/main" id="{1A55B81F-EAFC-433F-B617-48C3D5B33520}"/>
                </a:ext>
              </a:extLst>
            </p:cNvPr>
            <p:cNvSpPr>
              <a:spLocks noChangeAspect="1"/>
            </p:cNvSpPr>
            <p:nvPr/>
          </p:nvSpPr>
          <p:spPr>
            <a:xfrm rot="5400000">
              <a:off x="3933191" y="2338510"/>
              <a:ext cx="360000" cy="360000"/>
            </a:xfrm>
            <a:prstGeom prst="ellipse">
              <a:avLst/>
            </a:prstGeom>
            <a:gradFill flip="none" rotWithShape="1">
              <a:gsLst>
                <a:gs pos="47000">
                  <a:schemeClr val="accent1">
                    <a:alpha val="25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Elipse 22">
              <a:extLst>
                <a:ext uri="{FF2B5EF4-FFF2-40B4-BE49-F238E27FC236}">
                  <a16:creationId xmlns:a16="http://schemas.microsoft.com/office/drawing/2014/main" id="{FBACA1FD-C5E9-4F3C-98A0-3658DF2CC2E3}"/>
                </a:ext>
              </a:extLst>
            </p:cNvPr>
            <p:cNvSpPr>
              <a:spLocks noChangeAspect="1"/>
            </p:cNvSpPr>
            <p:nvPr/>
          </p:nvSpPr>
          <p:spPr>
            <a:xfrm rot="5400000">
              <a:off x="3933191"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Elipse 23">
              <a:extLst>
                <a:ext uri="{FF2B5EF4-FFF2-40B4-BE49-F238E27FC236}">
                  <a16:creationId xmlns:a16="http://schemas.microsoft.com/office/drawing/2014/main" id="{869E1077-677D-4F41-A1DC-44B5080F2256}"/>
                </a:ext>
              </a:extLst>
            </p:cNvPr>
            <p:cNvSpPr>
              <a:spLocks noChangeAspect="1"/>
            </p:cNvSpPr>
            <p:nvPr/>
          </p:nvSpPr>
          <p:spPr>
            <a:xfrm rot="5400000">
              <a:off x="3933191" y="3552498"/>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Elipse 24">
              <a:extLst>
                <a:ext uri="{FF2B5EF4-FFF2-40B4-BE49-F238E27FC236}">
                  <a16:creationId xmlns:a16="http://schemas.microsoft.com/office/drawing/2014/main" id="{7634F85F-043D-43A9-8082-53D45FD733E8}"/>
                </a:ext>
              </a:extLst>
            </p:cNvPr>
            <p:cNvSpPr>
              <a:spLocks noChangeAspect="1"/>
            </p:cNvSpPr>
            <p:nvPr/>
          </p:nvSpPr>
          <p:spPr>
            <a:xfrm rot="5400000">
              <a:off x="3933191" y="4159492"/>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Elipse 25">
              <a:extLst>
                <a:ext uri="{FF2B5EF4-FFF2-40B4-BE49-F238E27FC236}">
                  <a16:creationId xmlns:a16="http://schemas.microsoft.com/office/drawing/2014/main" id="{E4ECFB6E-3213-4C32-82A7-3F639914A790}"/>
                </a:ext>
              </a:extLst>
            </p:cNvPr>
            <p:cNvSpPr>
              <a:spLocks noChangeAspect="1"/>
            </p:cNvSpPr>
            <p:nvPr/>
          </p:nvSpPr>
          <p:spPr>
            <a:xfrm rot="5400000">
              <a:off x="3933191"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Elipse 26">
              <a:extLst>
                <a:ext uri="{FF2B5EF4-FFF2-40B4-BE49-F238E27FC236}">
                  <a16:creationId xmlns:a16="http://schemas.microsoft.com/office/drawing/2014/main" id="{56566B10-589D-4268-AC4E-7C33B2A87CF2}"/>
                </a:ext>
              </a:extLst>
            </p:cNvPr>
            <p:cNvSpPr>
              <a:spLocks noChangeAspect="1"/>
            </p:cNvSpPr>
            <p:nvPr/>
          </p:nvSpPr>
          <p:spPr>
            <a:xfrm rot="5400000">
              <a:off x="3933191"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Elipse 27">
              <a:extLst>
                <a:ext uri="{FF2B5EF4-FFF2-40B4-BE49-F238E27FC236}">
                  <a16:creationId xmlns:a16="http://schemas.microsoft.com/office/drawing/2014/main" id="{6ABF4B2B-EAE5-4D12-BB56-6A6CA834DD41}"/>
                </a:ext>
              </a:extLst>
            </p:cNvPr>
            <p:cNvSpPr>
              <a:spLocks noChangeAspect="1"/>
            </p:cNvSpPr>
            <p:nvPr/>
          </p:nvSpPr>
          <p:spPr>
            <a:xfrm>
              <a:off x="423985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Elipse 28">
              <a:extLst>
                <a:ext uri="{FF2B5EF4-FFF2-40B4-BE49-F238E27FC236}">
                  <a16:creationId xmlns:a16="http://schemas.microsoft.com/office/drawing/2014/main" id="{13F579DA-ECD6-4015-81BD-C47F5ACD20C1}"/>
                </a:ext>
              </a:extLst>
            </p:cNvPr>
            <p:cNvSpPr>
              <a:spLocks noChangeAspect="1"/>
            </p:cNvSpPr>
            <p:nvPr/>
          </p:nvSpPr>
          <p:spPr>
            <a:xfrm>
              <a:off x="4901188"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Elipse 29">
              <a:extLst>
                <a:ext uri="{FF2B5EF4-FFF2-40B4-BE49-F238E27FC236}">
                  <a16:creationId xmlns:a16="http://schemas.microsoft.com/office/drawing/2014/main" id="{AB6F12E2-9154-46F3-AEB6-480AF2EE8EB7}"/>
                </a:ext>
              </a:extLst>
            </p:cNvPr>
            <p:cNvSpPr>
              <a:spLocks noChangeAspect="1"/>
            </p:cNvSpPr>
            <p:nvPr/>
          </p:nvSpPr>
          <p:spPr>
            <a:xfrm>
              <a:off x="5423643" y="5841592"/>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Elipse 30">
              <a:extLst>
                <a:ext uri="{FF2B5EF4-FFF2-40B4-BE49-F238E27FC236}">
                  <a16:creationId xmlns:a16="http://schemas.microsoft.com/office/drawing/2014/main" id="{805D0976-3738-4503-93C8-D037664747FC}"/>
                </a:ext>
              </a:extLst>
            </p:cNvPr>
            <p:cNvSpPr>
              <a:spLocks noChangeAspect="1"/>
            </p:cNvSpPr>
            <p:nvPr/>
          </p:nvSpPr>
          <p:spPr>
            <a:xfrm>
              <a:off x="6223860" y="5980473"/>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Elipse 31">
              <a:extLst>
                <a:ext uri="{FF2B5EF4-FFF2-40B4-BE49-F238E27FC236}">
                  <a16:creationId xmlns:a16="http://schemas.microsoft.com/office/drawing/2014/main" id="{590EE311-F8E6-4CB0-AEE8-3273485E02D9}"/>
                </a:ext>
              </a:extLst>
            </p:cNvPr>
            <p:cNvSpPr>
              <a:spLocks noChangeAspect="1"/>
            </p:cNvSpPr>
            <p:nvPr/>
          </p:nvSpPr>
          <p:spPr>
            <a:xfrm>
              <a:off x="6885196" y="5980473"/>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Elipse 32">
              <a:extLst>
                <a:ext uri="{FF2B5EF4-FFF2-40B4-BE49-F238E27FC236}">
                  <a16:creationId xmlns:a16="http://schemas.microsoft.com/office/drawing/2014/main" id="{D5ABB659-4D9A-454B-B673-57B2D90B0144}"/>
                </a:ext>
              </a:extLst>
            </p:cNvPr>
            <p:cNvSpPr>
              <a:spLocks noChangeAspect="1"/>
            </p:cNvSpPr>
            <p:nvPr/>
          </p:nvSpPr>
          <p:spPr>
            <a:xfrm>
              <a:off x="754653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Elipse 33">
              <a:extLst>
                <a:ext uri="{FF2B5EF4-FFF2-40B4-BE49-F238E27FC236}">
                  <a16:creationId xmlns:a16="http://schemas.microsoft.com/office/drawing/2014/main" id="{1A18BB57-EE9A-438C-89BC-FDE45E8F0EE8}"/>
                </a:ext>
              </a:extLst>
            </p:cNvPr>
            <p:cNvSpPr>
              <a:spLocks noChangeAspect="1"/>
            </p:cNvSpPr>
            <p:nvPr/>
          </p:nvSpPr>
          <p:spPr>
            <a:xfrm rot="5400000">
              <a:off x="7898810" y="1124522"/>
              <a:ext cx="360000" cy="360000"/>
            </a:xfrm>
            <a:prstGeom prst="ellipse">
              <a:avLst/>
            </a:prstGeom>
            <a:gradFill flip="none" rotWithShape="1">
              <a:gsLst>
                <a:gs pos="47000">
                  <a:schemeClr val="accent1">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Elipse 34">
              <a:extLst>
                <a:ext uri="{FF2B5EF4-FFF2-40B4-BE49-F238E27FC236}">
                  <a16:creationId xmlns:a16="http://schemas.microsoft.com/office/drawing/2014/main" id="{F6155E43-F44E-4A54-82F7-8A3031DEE884}"/>
                </a:ext>
              </a:extLst>
            </p:cNvPr>
            <p:cNvSpPr>
              <a:spLocks noChangeAspect="1"/>
            </p:cNvSpPr>
            <p:nvPr/>
          </p:nvSpPr>
          <p:spPr>
            <a:xfrm rot="5400000">
              <a:off x="7898810"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Elipse 35">
              <a:extLst>
                <a:ext uri="{FF2B5EF4-FFF2-40B4-BE49-F238E27FC236}">
                  <a16:creationId xmlns:a16="http://schemas.microsoft.com/office/drawing/2014/main" id="{89B27C31-08F1-4574-9C0E-A4303B6D9CC4}"/>
                </a:ext>
              </a:extLst>
            </p:cNvPr>
            <p:cNvSpPr>
              <a:spLocks noChangeAspect="1"/>
            </p:cNvSpPr>
            <p:nvPr/>
          </p:nvSpPr>
          <p:spPr>
            <a:xfrm rot="5400000">
              <a:off x="7759929" y="2199629"/>
              <a:ext cx="637762" cy="637762"/>
            </a:xfrm>
            <a:prstGeom prst="ellipse">
              <a:avLst/>
            </a:prstGeom>
            <a:gradFill flip="none" rotWithShape="1">
              <a:gsLst>
                <a:gs pos="40000">
                  <a:schemeClr val="accent1">
                    <a:alpha val="26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8" name="Elipse 37">
              <a:extLst>
                <a:ext uri="{FF2B5EF4-FFF2-40B4-BE49-F238E27FC236}">
                  <a16:creationId xmlns:a16="http://schemas.microsoft.com/office/drawing/2014/main" id="{7B71E583-02BA-42A7-BFC8-4F1E014EDFA9}"/>
                </a:ext>
              </a:extLst>
            </p:cNvPr>
            <p:cNvSpPr>
              <a:spLocks noChangeAspect="1"/>
            </p:cNvSpPr>
            <p:nvPr/>
          </p:nvSpPr>
          <p:spPr>
            <a:xfrm rot="5400000">
              <a:off x="7898810"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Elipse 38">
              <a:extLst>
                <a:ext uri="{FF2B5EF4-FFF2-40B4-BE49-F238E27FC236}">
                  <a16:creationId xmlns:a16="http://schemas.microsoft.com/office/drawing/2014/main" id="{AC88EF08-0008-48B8-A289-2C48C3B369A6}"/>
                </a:ext>
              </a:extLst>
            </p:cNvPr>
            <p:cNvSpPr>
              <a:spLocks noChangeAspect="1"/>
            </p:cNvSpPr>
            <p:nvPr/>
          </p:nvSpPr>
          <p:spPr>
            <a:xfrm rot="5400000">
              <a:off x="7759929" y="341361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0" name="Elipse 39">
              <a:extLst>
                <a:ext uri="{FF2B5EF4-FFF2-40B4-BE49-F238E27FC236}">
                  <a16:creationId xmlns:a16="http://schemas.microsoft.com/office/drawing/2014/main" id="{7886B212-2418-412F-B3F1-80DFD0A5DC5E}"/>
                </a:ext>
              </a:extLst>
            </p:cNvPr>
            <p:cNvSpPr>
              <a:spLocks noChangeAspect="1"/>
            </p:cNvSpPr>
            <p:nvPr/>
          </p:nvSpPr>
          <p:spPr>
            <a:xfrm rot="5400000">
              <a:off x="7898810" y="4159492"/>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1" name="Elipse 40">
              <a:extLst>
                <a:ext uri="{FF2B5EF4-FFF2-40B4-BE49-F238E27FC236}">
                  <a16:creationId xmlns:a16="http://schemas.microsoft.com/office/drawing/2014/main" id="{F8DCFECB-BFC0-4AEA-BBCA-7E95B42F7AC9}"/>
                </a:ext>
              </a:extLst>
            </p:cNvPr>
            <p:cNvSpPr>
              <a:spLocks noChangeAspect="1"/>
            </p:cNvSpPr>
            <p:nvPr/>
          </p:nvSpPr>
          <p:spPr>
            <a:xfrm rot="5400000">
              <a:off x="7898810"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2" name="Elipse 41">
              <a:extLst>
                <a:ext uri="{FF2B5EF4-FFF2-40B4-BE49-F238E27FC236}">
                  <a16:creationId xmlns:a16="http://schemas.microsoft.com/office/drawing/2014/main" id="{7701CD97-CE7C-4970-900C-EA7EF247257C}"/>
                </a:ext>
              </a:extLst>
            </p:cNvPr>
            <p:cNvSpPr>
              <a:spLocks noChangeAspect="1"/>
            </p:cNvSpPr>
            <p:nvPr/>
          </p:nvSpPr>
          <p:spPr>
            <a:xfrm rot="5400000">
              <a:off x="7898810"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a:xfrm>
            <a:off x="540000" y="540000"/>
            <a:ext cx="3028700" cy="1326900"/>
          </a:xfrm>
        </p:spPr>
        <p:txBody>
          <a:bodyPr rtlCol="0"/>
          <a:lstStyle>
            <a:lvl1pPr>
              <a:defRPr>
                <a:solidFill>
                  <a:schemeClr val="bg2"/>
                </a:solidFill>
              </a:defRPr>
            </a:lvl1pPr>
          </a:lstStyle>
          <a:p>
            <a:pPr rtl="0"/>
            <a:r>
              <a:rPr lang="es-ES" noProof="0"/>
              <a:t>Haga clic para modificar el estilo de título del patrón</a:t>
            </a:r>
          </a:p>
        </p:txBody>
      </p:sp>
      <p:sp>
        <p:nvSpPr>
          <p:cNvPr id="43" name="Marcador de texto 7">
            <a:extLst>
              <a:ext uri="{FF2B5EF4-FFF2-40B4-BE49-F238E27FC236}">
                <a16:creationId xmlns:a16="http://schemas.microsoft.com/office/drawing/2014/main" id="{8BB2DDCC-3BD6-4037-85CD-1E1C54E54CC4}"/>
              </a:ext>
            </a:extLst>
          </p:cNvPr>
          <p:cNvSpPr>
            <a:spLocks noGrp="1"/>
          </p:cNvSpPr>
          <p:nvPr>
            <p:ph type="body" sz="quarter" idx="24" hasCustomPrompt="1"/>
          </p:nvPr>
        </p:nvSpPr>
        <p:spPr>
          <a:xfrm>
            <a:off x="536401" y="2159000"/>
            <a:ext cx="3032299" cy="294334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4" name="Marcador de texto 7">
            <a:extLst>
              <a:ext uri="{FF2B5EF4-FFF2-40B4-BE49-F238E27FC236}">
                <a16:creationId xmlns:a16="http://schemas.microsoft.com/office/drawing/2014/main" id="{94FD6DA6-351A-4974-8153-BE89B6CDEB89}"/>
              </a:ext>
            </a:extLst>
          </p:cNvPr>
          <p:cNvSpPr>
            <a:spLocks noGrp="1"/>
          </p:cNvSpPr>
          <p:nvPr>
            <p:ph type="body" sz="quarter" idx="25" hasCustomPrompt="1"/>
          </p:nvPr>
        </p:nvSpPr>
        <p:spPr>
          <a:xfrm>
            <a:off x="8583254" y="2159000"/>
            <a:ext cx="3032299" cy="294334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448815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lución completa con brazo">
    <p:spTree>
      <p:nvGrpSpPr>
        <p:cNvPr id="1" name=""/>
        <p:cNvGrpSpPr/>
        <p:nvPr/>
      </p:nvGrpSpPr>
      <p:grpSpPr>
        <a:xfrm>
          <a:off x="0" y="0"/>
          <a:ext cx="0" cy="0"/>
          <a:chOff x="0" y="0"/>
          <a:chExt cx="0" cy="0"/>
        </a:xfrm>
      </p:grpSpPr>
      <p:sp>
        <p:nvSpPr>
          <p:cNvPr id="49" name="Marcador de posición de imagen 9">
            <a:extLst>
              <a:ext uri="{FF2B5EF4-FFF2-40B4-BE49-F238E27FC236}">
                <a16:creationId xmlns:a16="http://schemas.microsoft.com/office/drawing/2014/main" id="{DB1B7584-C7DF-438B-9FE0-28AB91095F1E}"/>
              </a:ext>
            </a:extLst>
          </p:cNvPr>
          <p:cNvSpPr>
            <a:spLocks noGrp="1"/>
          </p:cNvSpPr>
          <p:nvPr>
            <p:ph type="pic" sz="quarter" idx="10" hasCustomPrompt="1"/>
          </p:nvPr>
        </p:nvSpPr>
        <p:spPr>
          <a:xfrm>
            <a:off x="252000" y="252000"/>
            <a:ext cx="11687999" cy="5855878"/>
          </a:xfrm>
          <a:solidFill>
            <a:schemeClr val="tx1">
              <a:lumMod val="95000"/>
              <a:lumOff val="5000"/>
            </a:schemeClr>
          </a:solidFill>
        </p:spPr>
        <p:txBody>
          <a:bodyPr lIns="0" tIns="0" rIns="360000" bIns="360000" rtlCol="0" anchor="b"/>
          <a:lstStyle>
            <a:lvl1pPr marL="0" indent="0" algn="r">
              <a:buNone/>
              <a:defRPr sz="1600" i="1">
                <a:solidFill>
                  <a:schemeClr val="bg2"/>
                </a:solidFill>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3" name="Marcador de posición de imagen 2">
            <a:extLst>
              <a:ext uri="{FF2B5EF4-FFF2-40B4-BE49-F238E27FC236}">
                <a16:creationId xmlns:a16="http://schemas.microsoft.com/office/drawing/2014/main" id="{4CB21A9E-F346-45CA-928A-9714907B6860}"/>
              </a:ext>
            </a:extLst>
          </p:cNvPr>
          <p:cNvSpPr>
            <a:spLocks noGrp="1"/>
          </p:cNvSpPr>
          <p:nvPr>
            <p:ph type="pic" sz="quarter" idx="23" hasCustomPrompt="1"/>
          </p:nvPr>
        </p:nvSpPr>
        <p:spPr>
          <a:xfrm>
            <a:off x="5022850" y="1606550"/>
            <a:ext cx="1987550" cy="2444750"/>
          </a:xfrm>
          <a:solidFill>
            <a:schemeClr val="bg1">
              <a:lumMod val="85000"/>
            </a:schemeClr>
          </a:solidFill>
          <a:ln w="31750">
            <a:noFill/>
          </a:ln>
          <a:effectLst/>
        </p:spPr>
        <p:txBody>
          <a:bodyPr lIns="360000" rIns="360000"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a:xfrm>
            <a:off x="540000" y="540000"/>
            <a:ext cx="3028700" cy="1326900"/>
          </a:xfrm>
        </p:spPr>
        <p:txBody>
          <a:bodyPr rtlCol="0"/>
          <a:lstStyle>
            <a:lvl1pPr>
              <a:defRPr>
                <a:solidFill>
                  <a:schemeClr val="bg2"/>
                </a:solidFill>
              </a:defRPr>
            </a:lvl1pPr>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1970107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5" name="Título">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648000" y="5434800"/>
            <a:ext cx="4221162" cy="396000"/>
          </a:xfrm>
          <a:solidFill>
            <a:schemeClr val="tx1"/>
          </a:solidFill>
        </p:spPr>
        <p:txBody>
          <a:bodyPr lIns="72000" tIns="72000" rIns="0" bIns="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es-ES" noProof="0"/>
              <a:t>Introduzca el título de su imagen aquí</a:t>
            </a:r>
          </a:p>
        </p:txBody>
      </p:sp>
      <p:sp>
        <p:nvSpPr>
          <p:cNvPr id="7" name="Marcador de posición de imagen 9">
            <a:extLst>
              <a:ext uri="{FF2B5EF4-FFF2-40B4-BE49-F238E27FC236}">
                <a16:creationId xmlns:a16="http://schemas.microsoft.com/office/drawing/2014/main" id="{8C6E4D6F-39B5-4F71-BD4D-B8B219951222}"/>
              </a:ext>
            </a:extLst>
          </p:cNvPr>
          <p:cNvSpPr>
            <a:spLocks noGrp="1"/>
          </p:cNvSpPr>
          <p:nvPr>
            <p:ph type="pic" sz="quarter" idx="15" hasCustomPrompt="1"/>
          </p:nvPr>
        </p:nvSpPr>
        <p:spPr>
          <a:xfrm>
            <a:off x="252000" y="252000"/>
            <a:ext cx="11687999" cy="5855878"/>
          </a:xfrm>
          <a:solidFill>
            <a:schemeClr val="bg1">
              <a:lumMod val="95000"/>
            </a:schemeClr>
          </a:solidFill>
        </p:spPr>
        <p:txBody>
          <a:bodyPr lIns="360000" tIns="360000" rtlCol="0" anchor="t"/>
          <a:lstStyle>
            <a:lvl1pPr marL="0" indent="0" algn="l">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10" name="Título">
            <a:extLst>
              <a:ext uri="{FF2B5EF4-FFF2-40B4-BE49-F238E27FC236}">
                <a16:creationId xmlns:a16="http://schemas.microsoft.com/office/drawing/2014/main" id="{ADF600C8-C7A9-4CB2-B6C2-7F9ADEB7A48C}"/>
              </a:ext>
            </a:extLst>
          </p:cNvPr>
          <p:cNvSpPr>
            <a:spLocks noGrp="1"/>
          </p:cNvSpPr>
          <p:nvPr>
            <p:ph type="body" sz="quarter" idx="16" hasCustomPrompt="1"/>
          </p:nvPr>
        </p:nvSpPr>
        <p:spPr>
          <a:xfrm>
            <a:off x="648000" y="5437070"/>
            <a:ext cx="4221162"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es-ES" noProof="0"/>
              <a:t>Introduzca el título de su imagen aquí</a:t>
            </a:r>
          </a:p>
        </p:txBody>
      </p:sp>
      <p:sp>
        <p:nvSpPr>
          <p:cNvPr id="2" name="Marcador de pie de página 1">
            <a:extLst>
              <a:ext uri="{FF2B5EF4-FFF2-40B4-BE49-F238E27FC236}">
                <a16:creationId xmlns:a16="http://schemas.microsoft.com/office/drawing/2014/main" id="{34AAE0B4-3A9A-450D-9515-1AF1FE1A9675}"/>
              </a:ext>
            </a:extLst>
          </p:cNvPr>
          <p:cNvSpPr>
            <a:spLocks noGrp="1"/>
          </p:cNvSpPr>
          <p:nvPr>
            <p:ph type="ftr" sz="quarter" idx="17"/>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842F68A1-83F1-4D70-9CE8-21E86663F3B6}"/>
              </a:ext>
            </a:extLst>
          </p:cNvPr>
          <p:cNvSpPr>
            <a:spLocks noGrp="1"/>
          </p:cNvSpPr>
          <p:nvPr>
            <p:ph type="sldNum" sz="quarter" idx="18"/>
          </p:nvPr>
        </p:nvSpPr>
        <p:spPr/>
        <p:txBody>
          <a:bodyPr rtlCol="0"/>
          <a:lstStyle/>
          <a:p>
            <a:pPr rtl="0"/>
            <a:fld id="{058DB212-BFA2-403F-85EF-DFD3FF6D973A}" type="slidenum">
              <a:rPr lang="es-ES" noProof="0" smtClean="0"/>
              <a:pPr rtl="0"/>
              <a:t>‹Nº›</a:t>
            </a:fld>
            <a:endParaRPr lang="es-ES" noProof="0"/>
          </a:p>
        </p:txBody>
      </p:sp>
      <p:sp>
        <p:nvSpPr>
          <p:cNvPr id="4" name="Título 3">
            <a:extLst>
              <a:ext uri="{FF2B5EF4-FFF2-40B4-BE49-F238E27FC236}">
                <a16:creationId xmlns:a16="http://schemas.microsoft.com/office/drawing/2014/main" id="{F11C6143-D2F5-479E-AF3E-2784F41E0863}"/>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4218807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ídeo">
    <p:spTree>
      <p:nvGrpSpPr>
        <p:cNvPr id="1" name=""/>
        <p:cNvGrpSpPr/>
        <p:nvPr/>
      </p:nvGrpSpPr>
      <p:grpSpPr>
        <a:xfrm>
          <a:off x="0" y="0"/>
          <a:ext cx="0" cy="0"/>
          <a:chOff x="0" y="0"/>
          <a:chExt cx="0" cy="0"/>
        </a:xfrm>
      </p:grpSpPr>
      <p:sp>
        <p:nvSpPr>
          <p:cNvPr id="3" name="Marcador de posición de archivo multime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251999" y="252000"/>
            <a:ext cx="11687999" cy="5855878"/>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Insertar vídeo</a:t>
            </a:r>
          </a:p>
        </p:txBody>
      </p:sp>
      <p:sp>
        <p:nvSpPr>
          <p:cNvPr id="5" name="Título">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648000" y="5437070"/>
            <a:ext cx="4221162"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es-ES" noProof="0"/>
              <a:t>Introduzca el título de su imagen aquí</a:t>
            </a:r>
          </a:p>
        </p:txBody>
      </p:sp>
      <p:sp>
        <p:nvSpPr>
          <p:cNvPr id="2" name="Marcador de pie de página 1">
            <a:extLst>
              <a:ext uri="{FF2B5EF4-FFF2-40B4-BE49-F238E27FC236}">
                <a16:creationId xmlns:a16="http://schemas.microsoft.com/office/drawing/2014/main" id="{D2285355-479C-4B85-ACF6-DC70AE919D4A}"/>
              </a:ext>
            </a:extLst>
          </p:cNvPr>
          <p:cNvSpPr>
            <a:spLocks noGrp="1"/>
          </p:cNvSpPr>
          <p:nvPr>
            <p:ph type="ftr" sz="quarter" idx="16"/>
          </p:nvPr>
        </p:nvSpPr>
        <p:spPr/>
        <p:txBody>
          <a:bodyPr rtlCol="0"/>
          <a:lstStyle/>
          <a:p>
            <a:pPr rtl="0"/>
            <a:r>
              <a:rPr lang="es-ES" noProof="0"/>
              <a:t>Agregar un pie de página</a:t>
            </a:r>
          </a:p>
        </p:txBody>
      </p:sp>
      <p:sp>
        <p:nvSpPr>
          <p:cNvPr id="4" name="Marcador de posición de número de diapositiva 3">
            <a:extLst>
              <a:ext uri="{FF2B5EF4-FFF2-40B4-BE49-F238E27FC236}">
                <a16:creationId xmlns:a16="http://schemas.microsoft.com/office/drawing/2014/main" id="{9C8AE7F3-DAD7-4B18-8E33-AACAF27A05D1}"/>
              </a:ext>
            </a:extLst>
          </p:cNvPr>
          <p:cNvSpPr>
            <a:spLocks noGrp="1"/>
          </p:cNvSpPr>
          <p:nvPr>
            <p:ph type="sldNum" sz="quarter" idx="17"/>
          </p:nvPr>
        </p:nvSpPr>
        <p:spPr/>
        <p:txBody>
          <a:bodyPr rtlCol="0"/>
          <a:lstStyle/>
          <a:p>
            <a:pPr rtl="0"/>
            <a:fld id="{058DB212-BFA2-403F-85EF-DFD3FF6D973A}" type="slidenum">
              <a:rPr lang="es-ES" noProof="0" smtClean="0"/>
              <a:pPr rtl="0"/>
              <a:t>‹Nº›</a:t>
            </a:fld>
            <a:endParaRPr lang="es-ES" noProof="0"/>
          </a:p>
        </p:txBody>
      </p:sp>
      <p:sp>
        <p:nvSpPr>
          <p:cNvPr id="6" name="Título 5">
            <a:extLst>
              <a:ext uri="{FF2B5EF4-FFF2-40B4-BE49-F238E27FC236}">
                <a16:creationId xmlns:a16="http://schemas.microsoft.com/office/drawing/2014/main" id="{5D67953A-D47E-4083-8DBA-1E807BCC6B14}"/>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321580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de text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16" name="Subtítulo">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es-ES" noProof="0"/>
              <a:t>Subtítulo</a:t>
            </a:r>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imagen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6191250" y="1619250"/>
            <a:ext cx="5580000" cy="4500563"/>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4" name="Marcador de pie de página 3">
            <a:extLst>
              <a:ext uri="{FF2B5EF4-FFF2-40B4-BE49-F238E27FC236}">
                <a16:creationId xmlns:a16="http://schemas.microsoft.com/office/drawing/2014/main" id="{33979948-0D6A-4830-85D5-C39B643EDFA5}"/>
              </a:ext>
            </a:extLst>
          </p:cNvPr>
          <p:cNvSpPr>
            <a:spLocks noGrp="1"/>
          </p:cNvSpPr>
          <p:nvPr>
            <p:ph type="ftr" sz="quarter" idx="14"/>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60853698-1496-415B-A791-C17C6B35712D}"/>
              </a:ext>
            </a:extLst>
          </p:cNvPr>
          <p:cNvSpPr>
            <a:spLocks noGrp="1"/>
          </p:cNvSpPr>
          <p:nvPr>
            <p:ph type="sldNum" sz="quarter" idx="15"/>
          </p:nvPr>
        </p:nvSpPr>
        <p:spPr/>
        <p:txBody>
          <a:bodyPr rtlCol="0"/>
          <a:lstStyle/>
          <a:p>
            <a:pPr rtl="0"/>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1642857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de texto 2">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360363" y="1619250"/>
            <a:ext cx="5580000" cy="4500563"/>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16" name="Subtítulo">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es-ES" noProof="0"/>
              <a:t>Subtítulo</a:t>
            </a:r>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a:off x="6251638" y="1620000"/>
            <a:ext cx="5580000" cy="450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pie de página 3">
            <a:extLst>
              <a:ext uri="{FF2B5EF4-FFF2-40B4-BE49-F238E27FC236}">
                <a16:creationId xmlns:a16="http://schemas.microsoft.com/office/drawing/2014/main" id="{B16F57FD-ACD4-44CB-9888-789501B6AD47}"/>
              </a:ext>
            </a:extLst>
          </p:cNvPr>
          <p:cNvSpPr>
            <a:spLocks noGrp="1"/>
          </p:cNvSpPr>
          <p:nvPr>
            <p:ph type="ftr" sz="quarter" idx="14"/>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6FCF9671-5246-4418-B8C6-1BFC8FD7E524}"/>
              </a:ext>
            </a:extLst>
          </p:cNvPr>
          <p:cNvSpPr>
            <a:spLocks noGrp="1"/>
          </p:cNvSpPr>
          <p:nvPr>
            <p:ph type="sldNum" sz="quarter" idx="15"/>
          </p:nvPr>
        </p:nvSpPr>
        <p:spPr/>
        <p:txBody>
          <a:bodyPr rtlCol="0"/>
          <a:lstStyle/>
          <a:p>
            <a:pPr rtl="0"/>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900233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positiva de agradecimiento">
    <p:spTree>
      <p:nvGrpSpPr>
        <p:cNvPr id="1" name=""/>
        <p:cNvGrpSpPr/>
        <p:nvPr/>
      </p:nvGrpSpPr>
      <p:grpSpPr>
        <a:xfrm>
          <a:off x="0" y="0"/>
          <a:ext cx="0" cy="0"/>
          <a:chOff x="0" y="0"/>
          <a:chExt cx="0" cy="0"/>
        </a:xfrm>
      </p:grpSpPr>
      <p:sp>
        <p:nvSpPr>
          <p:cNvPr id="36" name="Rectángulo 35">
            <a:extLst>
              <a:ext uri="{FF2B5EF4-FFF2-40B4-BE49-F238E27FC236}">
                <a16:creationId xmlns:a16="http://schemas.microsoft.com/office/drawing/2014/main" id="{F63C6AD2-C991-4548-924C-6CC660667895}"/>
              </a:ext>
            </a:extLst>
          </p:cNvPr>
          <p:cNvSpPr/>
          <p:nvPr userDrawn="1"/>
        </p:nvSpPr>
        <p:spPr>
          <a:xfrm>
            <a:off x="0" y="4837454"/>
            <a:ext cx="12192000" cy="20247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Marcador de posición de imagen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0" y="1"/>
            <a:ext cx="12191999" cy="4837454"/>
          </a:xfrm>
          <a:solidFill>
            <a:schemeClr val="bg1">
              <a:lumMod val="95000"/>
            </a:schemeClr>
          </a:solidFill>
        </p:spPr>
        <p:txBody>
          <a:bodyPr lIns="360000" tIns="360000" rtlCol="0" anchor="t"/>
          <a:lstStyle>
            <a:lvl1pPr marL="0" indent="0" algn="l">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617704" y="5211721"/>
            <a:ext cx="2845036" cy="1128778"/>
          </a:xfrm>
        </p:spPr>
        <p:txBody>
          <a:bodyPr rtlCol="0" anchor="b"/>
          <a:lstStyle>
            <a:lvl1pPr algn="l">
              <a:defRPr sz="4000">
                <a:solidFill>
                  <a:schemeClr val="bg1"/>
                </a:solidFill>
              </a:defRPr>
            </a:lvl1pPr>
          </a:lstStyle>
          <a:p>
            <a:pPr rtl="0"/>
            <a:r>
              <a:rPr lang="es-ES" noProof="0"/>
              <a:t>Gracias</a:t>
            </a:r>
          </a:p>
        </p:txBody>
      </p:sp>
      <p:grpSp>
        <p:nvGrpSpPr>
          <p:cNvPr id="29" name="Grupo 28" title="Marco de imagen de papel">
            <a:extLst>
              <a:ext uri="{FF2B5EF4-FFF2-40B4-BE49-F238E27FC236}">
                <a16:creationId xmlns:a16="http://schemas.microsoft.com/office/drawing/2014/main" id="{677AFB22-6742-41C4-82FB-C4AE9A030367}"/>
              </a:ext>
            </a:extLst>
          </p:cNvPr>
          <p:cNvGrpSpPr/>
          <p:nvPr userDrawn="1"/>
        </p:nvGrpSpPr>
        <p:grpSpPr>
          <a:xfrm rot="21295767">
            <a:off x="5213054" y="1125704"/>
            <a:ext cx="3474160" cy="4337342"/>
            <a:chOff x="4636201" y="-1745975"/>
            <a:chExt cx="3474160" cy="4337342"/>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4636201" y="-1745975"/>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rot="21295767">
            <a:off x="5415274" y="1374875"/>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32" name="Grupo 31" title="Marco de imagen de papel">
            <a:extLst>
              <a:ext uri="{FF2B5EF4-FFF2-40B4-BE49-F238E27FC236}">
                <a16:creationId xmlns:a16="http://schemas.microsoft.com/office/drawing/2014/main" id="{66FB9647-A9A4-4596-ABCF-E53AFFCAFB9F}"/>
              </a:ext>
            </a:extLst>
          </p:cNvPr>
          <p:cNvGrpSpPr/>
          <p:nvPr userDrawn="1"/>
        </p:nvGrpSpPr>
        <p:grpSpPr>
          <a:xfrm>
            <a:off x="8294018" y="401177"/>
            <a:ext cx="2847409" cy="3554872"/>
            <a:chOff x="12781483" y="-1318991"/>
            <a:chExt cx="3132150" cy="3910359"/>
          </a:xfrm>
        </p:grpSpPr>
        <p:sp>
          <p:nvSpPr>
            <p:cNvPr id="26" name="Paralelogramo 25">
              <a:extLst>
                <a:ext uri="{FF2B5EF4-FFF2-40B4-BE49-F238E27FC236}">
                  <a16:creationId xmlns:a16="http://schemas.microsoft.com/office/drawing/2014/main" id="{D6736371-3F18-4CDB-9DA9-9261F0E208A2}"/>
                </a:ext>
              </a:extLst>
            </p:cNvPr>
            <p:cNvSpPr/>
            <p:nvPr userDrawn="1"/>
          </p:nvSpPr>
          <p:spPr>
            <a:xfrm rot="5400000">
              <a:off x="12941422" y="-380844"/>
              <a:ext cx="2903066" cy="3041357"/>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Esquinas redondeadas 26">
              <a:extLst>
                <a:ext uri="{FF2B5EF4-FFF2-40B4-BE49-F238E27FC236}">
                  <a16:creationId xmlns:a16="http://schemas.microsoft.com/office/drawing/2014/main" id="{F9506654-1D1A-4961-B4A5-37A49D6CA565}"/>
                </a:ext>
              </a:extLst>
            </p:cNvPr>
            <p:cNvSpPr/>
            <p:nvPr userDrawn="1"/>
          </p:nvSpPr>
          <p:spPr>
            <a:xfrm>
              <a:off x="12781483" y="-1318991"/>
              <a:ext cx="2903066" cy="352540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2" name="Marcador de posición de imagen 21">
            <a:extLst>
              <a:ext uri="{FF2B5EF4-FFF2-40B4-BE49-F238E27FC236}">
                <a16:creationId xmlns:a16="http://schemas.microsoft.com/office/drawing/2014/main" id="{9C367D40-BB87-4803-BDBA-AC460F1244D6}"/>
              </a:ext>
            </a:extLst>
          </p:cNvPr>
          <p:cNvSpPr>
            <a:spLocks noGrp="1"/>
          </p:cNvSpPr>
          <p:nvPr userDrawn="1">
            <p:ph type="pic" sz="quarter" idx="13" hasCustomPrompt="1"/>
          </p:nvPr>
        </p:nvSpPr>
        <p:spPr>
          <a:xfrm>
            <a:off x="8481972" y="577143"/>
            <a:ext cx="2242416" cy="2360438"/>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grpSp>
        <p:nvGrpSpPr>
          <p:cNvPr id="33" name="Grupo 32" title="Marco de imagen de papel">
            <a:extLst>
              <a:ext uri="{FF2B5EF4-FFF2-40B4-BE49-F238E27FC236}">
                <a16:creationId xmlns:a16="http://schemas.microsoft.com/office/drawing/2014/main" id="{8E420E19-DB68-48C3-A1A6-532E242347B9}"/>
              </a:ext>
            </a:extLst>
          </p:cNvPr>
          <p:cNvGrpSpPr/>
          <p:nvPr userDrawn="1"/>
        </p:nvGrpSpPr>
        <p:grpSpPr>
          <a:xfrm rot="182524">
            <a:off x="8625708" y="3010143"/>
            <a:ext cx="2699564" cy="3418505"/>
            <a:chOff x="8372395" y="-1103087"/>
            <a:chExt cx="2969520" cy="3760355"/>
          </a:xfrm>
        </p:grpSpPr>
        <p:sp>
          <p:nvSpPr>
            <p:cNvPr id="23" name="Paralelogramo 22">
              <a:extLst>
                <a:ext uri="{FF2B5EF4-FFF2-40B4-BE49-F238E27FC236}">
                  <a16:creationId xmlns:a16="http://schemas.microsoft.com/office/drawing/2014/main" id="{4995FC4C-C131-4103-8A8B-43882EF084F5}"/>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Esquinas redondeadas 23">
              <a:extLst>
                <a:ext uri="{FF2B5EF4-FFF2-40B4-BE49-F238E27FC236}">
                  <a16:creationId xmlns:a16="http://schemas.microsoft.com/office/drawing/2014/main" id="{7196844A-D143-4ECC-8931-C09D2B29B259}"/>
                </a:ext>
              </a:extLst>
            </p:cNvPr>
            <p:cNvSpPr/>
            <p:nvPr userDrawn="1"/>
          </p:nvSpPr>
          <p:spPr>
            <a:xfrm>
              <a:off x="8599138" y="-1103087"/>
              <a:ext cx="2742777" cy="3330757"/>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19">
            <a:extLst>
              <a:ext uri="{FF2B5EF4-FFF2-40B4-BE49-F238E27FC236}">
                <a16:creationId xmlns:a16="http://schemas.microsoft.com/office/drawing/2014/main" id="{8BC2FA13-02E5-4A0C-BA55-439D723E00C8}"/>
              </a:ext>
            </a:extLst>
          </p:cNvPr>
          <p:cNvSpPr>
            <a:spLocks noGrp="1"/>
          </p:cNvSpPr>
          <p:nvPr userDrawn="1">
            <p:ph type="pic" sz="quarter" idx="12" hasCustomPrompt="1"/>
          </p:nvPr>
        </p:nvSpPr>
        <p:spPr>
          <a:xfrm rot="182524">
            <a:off x="9041958" y="3196542"/>
            <a:ext cx="2118605" cy="2230110"/>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sp>
        <p:nvSpPr>
          <p:cNvPr id="25" name="Nombre">
            <a:extLst>
              <a:ext uri="{FF2B5EF4-FFF2-40B4-BE49-F238E27FC236}">
                <a16:creationId xmlns:a16="http://schemas.microsoft.com/office/drawing/2014/main" id="{6B60D353-C91D-47C2-9C4D-140E5522EEBC}"/>
              </a:ext>
            </a:extLst>
          </p:cNvPr>
          <p:cNvSpPr>
            <a:spLocks noGrp="1"/>
          </p:cNvSpPr>
          <p:nvPr>
            <p:ph type="body" sz="quarter" idx="14" hasCustomPrompt="1"/>
          </p:nvPr>
        </p:nvSpPr>
        <p:spPr>
          <a:xfrm>
            <a:off x="3574927" y="5628065"/>
            <a:ext cx="2965461" cy="252000"/>
          </a:xfrm>
        </p:spPr>
        <p:txBody>
          <a:bodyPr rtlCol="0" anchor="ctr"/>
          <a:lstStyle>
            <a:lvl1pPr marL="0" indent="0">
              <a:buNone/>
              <a:defRPr sz="1600">
                <a:solidFill>
                  <a:schemeClr val="bg1"/>
                </a:solidFill>
              </a:defRPr>
            </a:lvl1pPr>
          </a:lstStyle>
          <a:p>
            <a:pPr lvl="0" rtl="0"/>
            <a:r>
              <a:rPr lang="es-ES" noProof="0"/>
              <a:t>Nombre</a:t>
            </a:r>
          </a:p>
        </p:txBody>
      </p:sp>
      <p:sp>
        <p:nvSpPr>
          <p:cNvPr id="28" name="Correo electrónico">
            <a:extLst>
              <a:ext uri="{FF2B5EF4-FFF2-40B4-BE49-F238E27FC236}">
                <a16:creationId xmlns:a16="http://schemas.microsoft.com/office/drawing/2014/main" id="{A6FBF5C8-50EA-413A-BC0B-6411846BA12F}"/>
              </a:ext>
            </a:extLst>
          </p:cNvPr>
          <p:cNvSpPr>
            <a:spLocks noGrp="1"/>
          </p:cNvSpPr>
          <p:nvPr>
            <p:ph type="body" sz="quarter" idx="15" hasCustomPrompt="1"/>
          </p:nvPr>
        </p:nvSpPr>
        <p:spPr>
          <a:xfrm>
            <a:off x="3574927" y="6033525"/>
            <a:ext cx="2965461" cy="252000"/>
          </a:xfrm>
        </p:spPr>
        <p:txBody>
          <a:bodyPr rtlCol="0" anchor="ctr"/>
          <a:lstStyle>
            <a:lvl1pPr marL="0" indent="0">
              <a:buNone/>
              <a:defRPr sz="1600">
                <a:solidFill>
                  <a:schemeClr val="bg1"/>
                </a:solidFill>
              </a:defRPr>
            </a:lvl1pPr>
          </a:lstStyle>
          <a:p>
            <a:pPr lvl="0" rtl="0"/>
            <a:r>
              <a:rPr lang="es-ES" noProof="0"/>
              <a:t>Correo electrónico</a:t>
            </a:r>
          </a:p>
        </p:txBody>
      </p:sp>
    </p:spTree>
    <p:extLst>
      <p:ext uri="{BB962C8B-B14F-4D97-AF65-F5344CB8AC3E}">
        <p14:creationId xmlns:p14="http://schemas.microsoft.com/office/powerpoint/2010/main" val="2165139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BE38F808-C145-4F43-B9E0-4E9CAE8A6D6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t="10446" b="10446"/>
          <a:stretch/>
        </p:blipFill>
        <p:spPr>
          <a:xfrm>
            <a:off x="0" y="0"/>
            <a:ext cx="12192000" cy="4837454"/>
          </a:xfrm>
          <a:prstGeom prst="rect">
            <a:avLst/>
          </a:prstGeom>
        </p:spPr>
      </p:pic>
      <p:sp>
        <p:nvSpPr>
          <p:cNvPr id="36" name="Rectángulo 35">
            <a:extLst>
              <a:ext uri="{FF2B5EF4-FFF2-40B4-BE49-F238E27FC236}">
                <a16:creationId xmlns:a16="http://schemas.microsoft.com/office/drawing/2014/main" id="{F63C6AD2-C991-4548-924C-6CC660667895}"/>
              </a:ext>
            </a:extLst>
          </p:cNvPr>
          <p:cNvSpPr/>
          <p:nvPr userDrawn="1"/>
        </p:nvSpPr>
        <p:spPr>
          <a:xfrm>
            <a:off x="0" y="4837454"/>
            <a:ext cx="12192000" cy="2024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p:nvPr>
        </p:nvSpPr>
        <p:spPr>
          <a:xfrm>
            <a:off x="617704" y="5211721"/>
            <a:ext cx="4371792" cy="1128778"/>
          </a:xfrm>
        </p:spPr>
        <p:txBody>
          <a:bodyPr rtlCol="0" anchor="b"/>
          <a:lstStyle>
            <a:lvl1pPr algn="l">
              <a:defRPr sz="400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461705" y="5211721"/>
            <a:ext cx="4021660" cy="1120015"/>
          </a:xfrm>
        </p:spPr>
        <p:txBody>
          <a:bodyPr rtlCol="0" anchor="b" anchorCtr="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Tree>
    <p:extLst>
      <p:ext uri="{BB962C8B-B14F-4D97-AF65-F5344CB8AC3E}">
        <p14:creationId xmlns:p14="http://schemas.microsoft.com/office/powerpoint/2010/main" val="3135143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en aleatorio con imagen de fondo ">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252000" y="252000"/>
            <a:ext cx="11687999" cy="5855878"/>
          </a:xfrm>
          <a:solidFill>
            <a:schemeClr val="bg1">
              <a:lumMod val="95000"/>
            </a:schemeClr>
          </a:solidFill>
        </p:spPr>
        <p:txBody>
          <a:bodyPr lIns="360000" tIns="360000" rtlCol="0" anchor="t"/>
          <a:lstStyle>
            <a:lvl1pPr marL="0" indent="0" algn="l">
              <a:buNone/>
              <a:defRPr sz="1600" i="1">
                <a:latin typeface="Times New Roman" panose="02020603050405020304" pitchFamily="18" charset="0"/>
                <a:cs typeface="Times New Roman" panose="02020603050405020304" pitchFamily="18" charset="0"/>
              </a:defRPr>
            </a:lvl1pPr>
          </a:lstStyle>
          <a:p>
            <a:pPr rtl="0"/>
            <a:r>
              <a:rPr lang="es-ES" noProof="0"/>
              <a:t>Inserte o arrastre y coloque su imagen</a:t>
            </a:r>
          </a:p>
        </p:txBody>
      </p:sp>
      <p:grpSp>
        <p:nvGrpSpPr>
          <p:cNvPr id="29" name="Grupo 28" title="Marco de imagen de papel">
            <a:extLst>
              <a:ext uri="{FF2B5EF4-FFF2-40B4-BE49-F238E27FC236}">
                <a16:creationId xmlns:a16="http://schemas.microsoft.com/office/drawing/2014/main" id="{677AFB22-6742-41C4-82FB-C4AE9A030367}"/>
              </a:ext>
            </a:extLst>
          </p:cNvPr>
          <p:cNvGrpSpPr/>
          <p:nvPr userDrawn="1"/>
        </p:nvGrpSpPr>
        <p:grpSpPr>
          <a:xfrm rot="21295767">
            <a:off x="602957" y="1125704"/>
            <a:ext cx="3474160" cy="4337342"/>
            <a:chOff x="4636201" y="-1745975"/>
            <a:chExt cx="3474160" cy="4337342"/>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4636201" y="-1745975"/>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rot="21295767">
            <a:off x="805177" y="1374875"/>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32" name="Grupo 31" title="Marco de imagen de papel">
            <a:extLst>
              <a:ext uri="{FF2B5EF4-FFF2-40B4-BE49-F238E27FC236}">
                <a16:creationId xmlns:a16="http://schemas.microsoft.com/office/drawing/2014/main" id="{66FB9647-A9A4-4596-ABCF-E53AFFCAFB9F}"/>
              </a:ext>
            </a:extLst>
          </p:cNvPr>
          <p:cNvGrpSpPr/>
          <p:nvPr userDrawn="1"/>
        </p:nvGrpSpPr>
        <p:grpSpPr>
          <a:xfrm>
            <a:off x="3683921" y="401177"/>
            <a:ext cx="2847409" cy="3554872"/>
            <a:chOff x="12781483" y="-1318991"/>
            <a:chExt cx="3132150" cy="3910359"/>
          </a:xfrm>
        </p:grpSpPr>
        <p:sp>
          <p:nvSpPr>
            <p:cNvPr id="26" name="Paralelogramo 25">
              <a:extLst>
                <a:ext uri="{FF2B5EF4-FFF2-40B4-BE49-F238E27FC236}">
                  <a16:creationId xmlns:a16="http://schemas.microsoft.com/office/drawing/2014/main" id="{D6736371-3F18-4CDB-9DA9-9261F0E208A2}"/>
                </a:ext>
              </a:extLst>
            </p:cNvPr>
            <p:cNvSpPr/>
            <p:nvPr userDrawn="1"/>
          </p:nvSpPr>
          <p:spPr>
            <a:xfrm rot="5400000">
              <a:off x="12941422" y="-380844"/>
              <a:ext cx="2903066" cy="3041357"/>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Esquinas redondeadas 26">
              <a:extLst>
                <a:ext uri="{FF2B5EF4-FFF2-40B4-BE49-F238E27FC236}">
                  <a16:creationId xmlns:a16="http://schemas.microsoft.com/office/drawing/2014/main" id="{F9506654-1D1A-4961-B4A5-37A49D6CA565}"/>
                </a:ext>
              </a:extLst>
            </p:cNvPr>
            <p:cNvSpPr/>
            <p:nvPr userDrawn="1"/>
          </p:nvSpPr>
          <p:spPr>
            <a:xfrm>
              <a:off x="12781483" y="-1318991"/>
              <a:ext cx="2903066" cy="352540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2" name="Marcador de posición de imagen 21">
            <a:extLst>
              <a:ext uri="{FF2B5EF4-FFF2-40B4-BE49-F238E27FC236}">
                <a16:creationId xmlns:a16="http://schemas.microsoft.com/office/drawing/2014/main" id="{9C367D40-BB87-4803-BDBA-AC460F1244D6}"/>
              </a:ext>
            </a:extLst>
          </p:cNvPr>
          <p:cNvSpPr>
            <a:spLocks noGrp="1"/>
          </p:cNvSpPr>
          <p:nvPr userDrawn="1">
            <p:ph type="pic" sz="quarter" idx="13" hasCustomPrompt="1"/>
          </p:nvPr>
        </p:nvSpPr>
        <p:spPr>
          <a:xfrm>
            <a:off x="3871875" y="577143"/>
            <a:ext cx="2242416" cy="2360438"/>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grpSp>
        <p:nvGrpSpPr>
          <p:cNvPr id="33" name="Grupo 32" title="Marco de imagen de papel">
            <a:extLst>
              <a:ext uri="{FF2B5EF4-FFF2-40B4-BE49-F238E27FC236}">
                <a16:creationId xmlns:a16="http://schemas.microsoft.com/office/drawing/2014/main" id="{8E420E19-DB68-48C3-A1A6-532E242347B9}"/>
              </a:ext>
            </a:extLst>
          </p:cNvPr>
          <p:cNvGrpSpPr/>
          <p:nvPr userDrawn="1"/>
        </p:nvGrpSpPr>
        <p:grpSpPr>
          <a:xfrm rot="182524">
            <a:off x="4015611" y="3010143"/>
            <a:ext cx="2699564" cy="3418505"/>
            <a:chOff x="8372395" y="-1103087"/>
            <a:chExt cx="2969520" cy="3760355"/>
          </a:xfrm>
        </p:grpSpPr>
        <p:sp>
          <p:nvSpPr>
            <p:cNvPr id="23" name="Paralelogramo 22">
              <a:extLst>
                <a:ext uri="{FF2B5EF4-FFF2-40B4-BE49-F238E27FC236}">
                  <a16:creationId xmlns:a16="http://schemas.microsoft.com/office/drawing/2014/main" id="{4995FC4C-C131-4103-8A8B-43882EF084F5}"/>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Esquinas redondeadas 23">
              <a:extLst>
                <a:ext uri="{FF2B5EF4-FFF2-40B4-BE49-F238E27FC236}">
                  <a16:creationId xmlns:a16="http://schemas.microsoft.com/office/drawing/2014/main" id="{7196844A-D143-4ECC-8931-C09D2B29B259}"/>
                </a:ext>
              </a:extLst>
            </p:cNvPr>
            <p:cNvSpPr/>
            <p:nvPr userDrawn="1"/>
          </p:nvSpPr>
          <p:spPr>
            <a:xfrm>
              <a:off x="8599138" y="-1103087"/>
              <a:ext cx="2742777" cy="3330757"/>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19">
            <a:extLst>
              <a:ext uri="{FF2B5EF4-FFF2-40B4-BE49-F238E27FC236}">
                <a16:creationId xmlns:a16="http://schemas.microsoft.com/office/drawing/2014/main" id="{8BC2FA13-02E5-4A0C-BA55-439D723E00C8}"/>
              </a:ext>
            </a:extLst>
          </p:cNvPr>
          <p:cNvSpPr>
            <a:spLocks noGrp="1"/>
          </p:cNvSpPr>
          <p:nvPr userDrawn="1">
            <p:ph type="pic" sz="quarter" idx="12" hasCustomPrompt="1"/>
          </p:nvPr>
        </p:nvSpPr>
        <p:spPr>
          <a:xfrm rot="182524">
            <a:off x="4431861" y="3196542"/>
            <a:ext cx="2118605" cy="2230110"/>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grpSp>
        <p:nvGrpSpPr>
          <p:cNvPr id="30" name="Grupo 29" title="Marco de imagen de papel">
            <a:extLst>
              <a:ext uri="{FF2B5EF4-FFF2-40B4-BE49-F238E27FC236}">
                <a16:creationId xmlns:a16="http://schemas.microsoft.com/office/drawing/2014/main" id="{E9ADE087-1486-4770-813C-22EC3610B7BE}"/>
              </a:ext>
            </a:extLst>
          </p:cNvPr>
          <p:cNvGrpSpPr/>
          <p:nvPr userDrawn="1"/>
        </p:nvGrpSpPr>
        <p:grpSpPr>
          <a:xfrm>
            <a:off x="6620442" y="973226"/>
            <a:ext cx="3474160" cy="4337342"/>
            <a:chOff x="4636201" y="-1745975"/>
            <a:chExt cx="3474160" cy="4337342"/>
          </a:xfrm>
        </p:grpSpPr>
        <p:sp>
          <p:nvSpPr>
            <p:cNvPr id="31" name="Paralelogramo 30">
              <a:extLst>
                <a:ext uri="{FF2B5EF4-FFF2-40B4-BE49-F238E27FC236}">
                  <a16:creationId xmlns:a16="http://schemas.microsoft.com/office/drawing/2014/main" id="{B00AEFCF-4740-4F96-9450-1BE17A80E83E}"/>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D267AE62-00A1-412E-84B7-92F55C4F65F0}"/>
                </a:ext>
              </a:extLst>
            </p:cNvPr>
            <p:cNvSpPr/>
            <p:nvPr userDrawn="1"/>
          </p:nvSpPr>
          <p:spPr>
            <a:xfrm>
              <a:off x="4636201" y="-1745975"/>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7" name="Marcador de posición de imagen 17">
            <a:extLst>
              <a:ext uri="{FF2B5EF4-FFF2-40B4-BE49-F238E27FC236}">
                <a16:creationId xmlns:a16="http://schemas.microsoft.com/office/drawing/2014/main" id="{4A10A739-AEE8-47CE-9B61-6428138D8C22}"/>
              </a:ext>
            </a:extLst>
          </p:cNvPr>
          <p:cNvSpPr>
            <a:spLocks noGrp="1"/>
          </p:cNvSpPr>
          <p:nvPr>
            <p:ph type="pic" sz="quarter" idx="14" hasCustomPrompt="1"/>
          </p:nvPr>
        </p:nvSpPr>
        <p:spPr>
          <a:xfrm>
            <a:off x="6822662" y="1222397"/>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Font typeface="Arial" panose="020B0604020202020204" pitchFamily="34" charset="0"/>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grpSp>
        <p:nvGrpSpPr>
          <p:cNvPr id="38" name="Grupo 37" title="Marco de imagen de papel">
            <a:extLst>
              <a:ext uri="{FF2B5EF4-FFF2-40B4-BE49-F238E27FC236}">
                <a16:creationId xmlns:a16="http://schemas.microsoft.com/office/drawing/2014/main" id="{DABF8768-C8D1-4A82-A805-C5F5506C58BC}"/>
              </a:ext>
            </a:extLst>
          </p:cNvPr>
          <p:cNvGrpSpPr/>
          <p:nvPr userDrawn="1"/>
        </p:nvGrpSpPr>
        <p:grpSpPr>
          <a:xfrm rot="21371983">
            <a:off x="9482263" y="3024706"/>
            <a:ext cx="2454149" cy="3107732"/>
            <a:chOff x="8372395" y="-1103087"/>
            <a:chExt cx="2969520" cy="3760355"/>
          </a:xfrm>
        </p:grpSpPr>
        <p:sp>
          <p:nvSpPr>
            <p:cNvPr id="39" name="Paralelogramo 38">
              <a:extLst>
                <a:ext uri="{FF2B5EF4-FFF2-40B4-BE49-F238E27FC236}">
                  <a16:creationId xmlns:a16="http://schemas.microsoft.com/office/drawing/2014/main" id="{FE4F63D7-193C-4BF1-AA6A-0CC6255B54E1}"/>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0" name="Rectángulo: Esquinas redondeadas 39">
              <a:extLst>
                <a:ext uri="{FF2B5EF4-FFF2-40B4-BE49-F238E27FC236}">
                  <a16:creationId xmlns:a16="http://schemas.microsoft.com/office/drawing/2014/main" id="{012AACF3-CD28-4F7B-9D0A-793661FA87CD}"/>
                </a:ext>
              </a:extLst>
            </p:cNvPr>
            <p:cNvSpPr/>
            <p:nvPr userDrawn="1"/>
          </p:nvSpPr>
          <p:spPr>
            <a:xfrm>
              <a:off x="8599138" y="-1103087"/>
              <a:ext cx="2742777" cy="3330757"/>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41" name="Marcador de posición de imagen 19">
            <a:extLst>
              <a:ext uri="{FF2B5EF4-FFF2-40B4-BE49-F238E27FC236}">
                <a16:creationId xmlns:a16="http://schemas.microsoft.com/office/drawing/2014/main" id="{6EC1D360-C4E2-4C91-AF9E-7AF1E6EC1266}"/>
              </a:ext>
            </a:extLst>
          </p:cNvPr>
          <p:cNvSpPr>
            <a:spLocks noGrp="1"/>
          </p:cNvSpPr>
          <p:nvPr>
            <p:ph type="pic" sz="quarter" idx="15" hasCustomPrompt="1"/>
          </p:nvPr>
        </p:nvSpPr>
        <p:spPr>
          <a:xfrm rot="21371983">
            <a:off x="9822213" y="3201538"/>
            <a:ext cx="1926005" cy="2027373"/>
          </a:xfrm>
          <a:solidFill>
            <a:schemeClr val="tx1">
              <a:lumMod val="75000"/>
              <a:lumOff val="25000"/>
            </a:schemeClr>
          </a:solidFill>
          <a:effectLst>
            <a:innerShdw blurRad="25400" dist="12700" dir="13500000">
              <a:prstClr val="black">
                <a:alpha val="16000"/>
              </a:prstClr>
            </a:innerShdw>
          </a:effectLst>
        </p:spPr>
        <p:txBody>
          <a:bodyPr vert="horz" lIns="180000" tIns="0" rIns="180000" bIns="0" rtlCol="0" anchor="ctr">
            <a:noAutofit/>
          </a:bodyPr>
          <a:lstStyle>
            <a:lvl1pPr marL="0" indent="0" algn="ctr">
              <a:buNone/>
              <a:defRPr lang="en-ZA" sz="1600" i="1" dirty="0">
                <a:solidFill>
                  <a:schemeClr val="bg1"/>
                </a:solidFill>
                <a:latin typeface="Times New Roman" panose="02020603050405020304" pitchFamily="18" charset="0"/>
                <a:cs typeface="Times New Roman" panose="02020603050405020304" pitchFamily="18" charset="0"/>
              </a:defRPr>
            </a:lvl1pPr>
          </a:lstStyle>
          <a:p>
            <a:pPr marL="263525" lvl="0" indent="-263525" algn="ctr" rtl="0"/>
            <a:r>
              <a:rPr lang="es-ES" noProof="0"/>
              <a:t>Inserte o arrastre y coloque su foto</a:t>
            </a:r>
          </a:p>
        </p:txBody>
      </p:sp>
      <p:sp>
        <p:nvSpPr>
          <p:cNvPr id="11" name="Marcador de texto 10">
            <a:extLst>
              <a:ext uri="{FF2B5EF4-FFF2-40B4-BE49-F238E27FC236}">
                <a16:creationId xmlns:a16="http://schemas.microsoft.com/office/drawing/2014/main" id="{E3938908-8151-4852-9D34-4A0EABB5D11D}"/>
              </a:ext>
            </a:extLst>
          </p:cNvPr>
          <p:cNvSpPr>
            <a:spLocks noGrp="1"/>
          </p:cNvSpPr>
          <p:nvPr>
            <p:ph type="body" sz="quarter" idx="16" hasCustomPrompt="1"/>
          </p:nvPr>
        </p:nvSpPr>
        <p:spPr>
          <a:xfrm rot="-300000">
            <a:off x="963681" y="4376844"/>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2" name="Marcador de texto 10">
            <a:extLst>
              <a:ext uri="{FF2B5EF4-FFF2-40B4-BE49-F238E27FC236}">
                <a16:creationId xmlns:a16="http://schemas.microsoft.com/office/drawing/2014/main" id="{04BE0EB4-E211-48E7-8CE9-238F14C8B165}"/>
              </a:ext>
            </a:extLst>
          </p:cNvPr>
          <p:cNvSpPr>
            <a:spLocks noGrp="1"/>
          </p:cNvSpPr>
          <p:nvPr>
            <p:ph type="body" sz="quarter" idx="17" hasCustomPrompt="1"/>
          </p:nvPr>
        </p:nvSpPr>
        <p:spPr>
          <a:xfrm rot="180000">
            <a:off x="4369313" y="5528337"/>
            <a:ext cx="2079980" cy="247763"/>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p:ph type="body" sz="quarter" idx="18" hasCustomPrompt="1"/>
          </p:nvPr>
        </p:nvSpPr>
        <p:spPr>
          <a:xfrm>
            <a:off x="6822662" y="4210036"/>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4" name="Marcador de texto 10">
            <a:extLst>
              <a:ext uri="{FF2B5EF4-FFF2-40B4-BE49-F238E27FC236}">
                <a16:creationId xmlns:a16="http://schemas.microsoft.com/office/drawing/2014/main" id="{2890AC8F-E5E5-4784-8192-85E10FEC1D39}"/>
              </a:ext>
            </a:extLst>
          </p:cNvPr>
          <p:cNvSpPr>
            <a:spLocks noGrp="1"/>
          </p:cNvSpPr>
          <p:nvPr>
            <p:ph type="body" sz="quarter" idx="19" hasCustomPrompt="1"/>
          </p:nvPr>
        </p:nvSpPr>
        <p:spPr>
          <a:xfrm rot="-240000">
            <a:off x="9902901" y="5285017"/>
            <a:ext cx="1912579" cy="247763"/>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13" name="Marcador de texto 12">
            <a:extLst>
              <a:ext uri="{FF2B5EF4-FFF2-40B4-BE49-F238E27FC236}">
                <a16:creationId xmlns:a16="http://schemas.microsoft.com/office/drawing/2014/main" id="{39116EB9-0069-42F5-8A98-F976EF65381F}"/>
              </a:ext>
            </a:extLst>
          </p:cNvPr>
          <p:cNvSpPr>
            <a:spLocks noGrp="1"/>
          </p:cNvSpPr>
          <p:nvPr>
            <p:ph type="body" sz="quarter" idx="20" hasCustomPrompt="1"/>
          </p:nvPr>
        </p:nvSpPr>
        <p:spPr>
          <a:xfrm rot="288775">
            <a:off x="9437688" y="577850"/>
            <a:ext cx="2071687" cy="1335088"/>
          </a:xfrm>
          <a:prstGeom prst="wedgeRoundRectCallout">
            <a:avLst>
              <a:gd name="adj1" fmla="val -30641"/>
              <a:gd name="adj2" fmla="val 6535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¡Diga algo!</a:t>
            </a:r>
          </a:p>
        </p:txBody>
      </p:sp>
      <p:sp>
        <p:nvSpPr>
          <p:cNvPr id="14" name="Marcador de pie de página 13">
            <a:extLst>
              <a:ext uri="{FF2B5EF4-FFF2-40B4-BE49-F238E27FC236}">
                <a16:creationId xmlns:a16="http://schemas.microsoft.com/office/drawing/2014/main" id="{4FEE5F91-F850-4990-8BAE-FC47F35EF61F}"/>
              </a:ext>
            </a:extLst>
          </p:cNvPr>
          <p:cNvSpPr>
            <a:spLocks noGrp="1"/>
          </p:cNvSpPr>
          <p:nvPr>
            <p:ph type="ftr" sz="quarter" idx="21"/>
          </p:nvPr>
        </p:nvSpPr>
        <p:spPr/>
        <p:txBody>
          <a:bodyPr rtlCol="0"/>
          <a:lstStyle/>
          <a:p>
            <a:pPr rtl="0"/>
            <a:r>
              <a:rPr lang="es-ES" noProof="0"/>
              <a:t>Agregar un pie de página</a:t>
            </a:r>
          </a:p>
        </p:txBody>
      </p:sp>
      <p:sp>
        <p:nvSpPr>
          <p:cNvPr id="17" name="Marcador de número de diapositiva 16">
            <a:extLst>
              <a:ext uri="{FF2B5EF4-FFF2-40B4-BE49-F238E27FC236}">
                <a16:creationId xmlns:a16="http://schemas.microsoft.com/office/drawing/2014/main" id="{09436D6D-4FD1-4228-BC50-045577FE7D67}"/>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2" name="Título 1">
            <a:extLst>
              <a:ext uri="{FF2B5EF4-FFF2-40B4-BE49-F238E27FC236}">
                <a16:creationId xmlns:a16="http://schemas.microsoft.com/office/drawing/2014/main" id="{77C25069-8666-439B-A4BB-A10D9B15FCF0}"/>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34200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BE38F808-C145-4F43-B9E0-4E9CAE8A6D6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l="5416" r="5416"/>
          <a:stretch/>
        </p:blipFill>
        <p:spPr>
          <a:xfrm>
            <a:off x="0" y="0"/>
            <a:ext cx="12192000" cy="6858000"/>
          </a:xfrm>
          <a:prstGeom prst="rect">
            <a:avLst/>
          </a:prstGeom>
        </p:spPr>
      </p:pic>
      <p:sp>
        <p:nvSpPr>
          <p:cNvPr id="36" name="Rectángulo 35">
            <a:extLst>
              <a:ext uri="{FF2B5EF4-FFF2-40B4-BE49-F238E27FC236}">
                <a16:creationId xmlns:a16="http://schemas.microsoft.com/office/drawing/2014/main" id="{F63C6AD2-C991-4548-924C-6CC660667895}"/>
              </a:ext>
            </a:extLst>
          </p:cNvPr>
          <p:cNvSpPr/>
          <p:nvPr userDrawn="1"/>
        </p:nvSpPr>
        <p:spPr>
          <a:xfrm>
            <a:off x="0" y="254943"/>
            <a:ext cx="5580993" cy="2877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p:nvPr>
        </p:nvSpPr>
        <p:spPr>
          <a:xfrm>
            <a:off x="449539" y="503087"/>
            <a:ext cx="4371792" cy="1128778"/>
          </a:xfrm>
        </p:spPr>
        <p:txBody>
          <a:bodyPr rtlCol="0" anchor="b"/>
          <a:lstStyle>
            <a:lvl1pPr algn="l">
              <a:defRPr sz="400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p:nvPr>
        </p:nvSpPr>
        <p:spPr>
          <a:xfrm>
            <a:off x="449539" y="1719707"/>
            <a:ext cx="4021660" cy="1120015"/>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Tree>
    <p:extLst>
      <p:ext uri="{BB962C8B-B14F-4D97-AF65-F5344CB8AC3E}">
        <p14:creationId xmlns:p14="http://schemas.microsoft.com/office/powerpoint/2010/main" val="2728265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3979948-0D6A-4830-85D5-C39B643EDFA5}"/>
              </a:ext>
            </a:extLst>
          </p:cNvPr>
          <p:cNvSpPr>
            <a:spLocks noGrp="1"/>
          </p:cNvSpPr>
          <p:nvPr>
            <p:ph type="ftr" sz="quarter" idx="14"/>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60853698-1496-415B-A791-C17C6B35712D}"/>
              </a:ext>
            </a:extLst>
          </p:cNvPr>
          <p:cNvSpPr>
            <a:spLocks noGrp="1"/>
          </p:cNvSpPr>
          <p:nvPr>
            <p:ph type="sldNum" sz="quarter" idx="15"/>
          </p:nvPr>
        </p:nvSpPr>
        <p:spPr/>
        <p:txBody>
          <a:bodyPr rtlCol="0"/>
          <a:lstStyle/>
          <a:p>
            <a:pPr rtl="0"/>
            <a:fld id="{058DB212-BFA2-403F-85EF-DFD3FF6D973A}" type="slidenum">
              <a:rPr lang="es-ES" noProof="0" smtClean="0"/>
              <a:pPr rtl="0"/>
              <a:t>‹Nº›</a:t>
            </a:fld>
            <a:endParaRPr lang="es-ES" noProof="0"/>
          </a:p>
        </p:txBody>
      </p:sp>
      <p:pic>
        <p:nvPicPr>
          <p:cNvPr id="8" name="Imagen 7">
            <a:extLst>
              <a:ext uri="{FF2B5EF4-FFF2-40B4-BE49-F238E27FC236}">
                <a16:creationId xmlns:a16="http://schemas.microsoft.com/office/drawing/2014/main" id="{500CCC50-D5AE-473E-8DA4-2E638E56EE1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l="15149" r="15149"/>
          <a:stretch/>
        </p:blipFill>
        <p:spPr>
          <a:xfrm>
            <a:off x="3794310" y="246389"/>
            <a:ext cx="8145689" cy="5861490"/>
          </a:xfrm>
          <a:prstGeom prst="rect">
            <a:avLst/>
          </a:prstGeom>
        </p:spPr>
      </p:pic>
      <p:grpSp>
        <p:nvGrpSpPr>
          <p:cNvPr id="9" name="Grupo 8">
            <a:extLst>
              <a:ext uri="{FF2B5EF4-FFF2-40B4-BE49-F238E27FC236}">
                <a16:creationId xmlns:a16="http://schemas.microsoft.com/office/drawing/2014/main" id="{60BF6A3E-62E6-48CD-A29B-88CE73E6821C}"/>
              </a:ext>
            </a:extLst>
          </p:cNvPr>
          <p:cNvGrpSpPr/>
          <p:nvPr userDrawn="1"/>
        </p:nvGrpSpPr>
        <p:grpSpPr>
          <a:xfrm>
            <a:off x="3794310" y="107507"/>
            <a:ext cx="8262572" cy="6100707"/>
            <a:chOff x="3794310" y="378647"/>
            <a:chExt cx="4603381" cy="6100707"/>
          </a:xfrm>
        </p:grpSpPr>
        <p:sp>
          <p:nvSpPr>
            <p:cNvPr id="10" name="Rectángulo: Esquinas redondeadas 9">
              <a:extLst>
                <a:ext uri="{FF2B5EF4-FFF2-40B4-BE49-F238E27FC236}">
                  <a16:creationId xmlns:a16="http://schemas.microsoft.com/office/drawing/2014/main" id="{A1DC6FC8-8952-4670-8231-0DEB3888720B}"/>
                </a:ext>
              </a:extLst>
            </p:cNvPr>
            <p:cNvSpPr/>
            <p:nvPr/>
          </p:nvSpPr>
          <p:spPr>
            <a:xfrm>
              <a:off x="4078709" y="686261"/>
              <a:ext cx="4034583" cy="5485478"/>
            </a:xfrm>
            <a:prstGeom prst="roundRect">
              <a:avLst>
                <a:gd name="adj" fmla="val 2715"/>
              </a:avLst>
            </a:prstGeom>
            <a:noFill/>
            <a:ln w="12700">
              <a:gradFill>
                <a:gsLst>
                  <a:gs pos="0">
                    <a:schemeClr val="accent1">
                      <a:lumMod val="5000"/>
                      <a:lumOff val="95000"/>
                      <a:alpha val="50000"/>
                    </a:schemeClr>
                  </a:gs>
                  <a:gs pos="79637">
                    <a:schemeClr val="tx1">
                      <a:lumMod val="75000"/>
                      <a:lumOff val="25000"/>
                      <a:alpha val="50000"/>
                    </a:schemeClr>
                  </a:gs>
                  <a:gs pos="25682">
                    <a:schemeClr val="tx1">
                      <a:lumMod val="75000"/>
                      <a:lumOff val="25000"/>
                      <a:alpha val="50000"/>
                    </a:schemeClr>
                  </a:gs>
                  <a:gs pos="52200">
                    <a:srgbClr val="FBFCFE">
                      <a:alpha val="50000"/>
                    </a:srgbClr>
                  </a:gs>
                  <a:gs pos="100000">
                    <a:schemeClr val="bg1">
                      <a:alpha val="5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84192ED6-1886-4B29-9A6C-ADAE288D3734}"/>
                </a:ext>
              </a:extLst>
            </p:cNvPr>
            <p:cNvSpPr>
              <a:spLocks noChangeAspect="1"/>
            </p:cNvSpPr>
            <p:nvPr/>
          </p:nvSpPr>
          <p:spPr>
            <a:xfrm>
              <a:off x="423985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Elipse 11">
              <a:extLst>
                <a:ext uri="{FF2B5EF4-FFF2-40B4-BE49-F238E27FC236}">
                  <a16:creationId xmlns:a16="http://schemas.microsoft.com/office/drawing/2014/main" id="{9E42FD3D-CCFD-4F58-AD2F-5A4E47F4A398}"/>
                </a:ext>
              </a:extLst>
            </p:cNvPr>
            <p:cNvSpPr>
              <a:spLocks noChangeAspect="1"/>
            </p:cNvSpPr>
            <p:nvPr/>
          </p:nvSpPr>
          <p:spPr>
            <a:xfrm>
              <a:off x="4901188"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Elipse 12">
              <a:extLst>
                <a:ext uri="{FF2B5EF4-FFF2-40B4-BE49-F238E27FC236}">
                  <a16:creationId xmlns:a16="http://schemas.microsoft.com/office/drawing/2014/main" id="{A84683CE-A8CF-49AF-A201-4D23ED3A68A8}"/>
                </a:ext>
              </a:extLst>
            </p:cNvPr>
            <p:cNvSpPr>
              <a:spLocks noChangeAspect="1"/>
            </p:cNvSpPr>
            <p:nvPr/>
          </p:nvSpPr>
          <p:spPr>
            <a:xfrm>
              <a:off x="5423643" y="37864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08F4BFA5-1514-4544-81D7-D521E014D69F}"/>
                </a:ext>
              </a:extLst>
            </p:cNvPr>
            <p:cNvSpPr>
              <a:spLocks noChangeAspect="1"/>
            </p:cNvSpPr>
            <p:nvPr/>
          </p:nvSpPr>
          <p:spPr>
            <a:xfrm>
              <a:off x="6223860"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Elipse 14">
              <a:extLst>
                <a:ext uri="{FF2B5EF4-FFF2-40B4-BE49-F238E27FC236}">
                  <a16:creationId xmlns:a16="http://schemas.microsoft.com/office/drawing/2014/main" id="{AF4E5B31-2016-4534-B74E-BF7499980381}"/>
                </a:ext>
              </a:extLst>
            </p:cNvPr>
            <p:cNvSpPr>
              <a:spLocks noChangeAspect="1"/>
            </p:cNvSpPr>
            <p:nvPr/>
          </p:nvSpPr>
          <p:spPr>
            <a:xfrm>
              <a:off x="6885196" y="517528"/>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Elipse 16">
              <a:extLst>
                <a:ext uri="{FF2B5EF4-FFF2-40B4-BE49-F238E27FC236}">
                  <a16:creationId xmlns:a16="http://schemas.microsoft.com/office/drawing/2014/main" id="{30628104-EF5F-4CA8-917F-4B8EDE41385C}"/>
                </a:ext>
              </a:extLst>
            </p:cNvPr>
            <p:cNvSpPr>
              <a:spLocks noChangeAspect="1"/>
            </p:cNvSpPr>
            <p:nvPr/>
          </p:nvSpPr>
          <p:spPr>
            <a:xfrm>
              <a:off x="754653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Elipse 17">
              <a:extLst>
                <a:ext uri="{FF2B5EF4-FFF2-40B4-BE49-F238E27FC236}">
                  <a16:creationId xmlns:a16="http://schemas.microsoft.com/office/drawing/2014/main" id="{E56B754A-8F9A-4225-827F-D9ED4744CB07}"/>
                </a:ext>
              </a:extLst>
            </p:cNvPr>
            <p:cNvSpPr>
              <a:spLocks noChangeAspect="1"/>
            </p:cNvSpPr>
            <p:nvPr/>
          </p:nvSpPr>
          <p:spPr>
            <a:xfrm rot="5400000">
              <a:off x="3794310" y="985641"/>
              <a:ext cx="637762" cy="637762"/>
            </a:xfrm>
            <a:prstGeom prst="ellipse">
              <a:avLst/>
            </a:prstGeom>
            <a:gradFill flip="none" rotWithShape="1">
              <a:gsLst>
                <a:gs pos="40000">
                  <a:schemeClr val="accent1">
                    <a:alpha val="59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Elipse 18">
              <a:extLst>
                <a:ext uri="{FF2B5EF4-FFF2-40B4-BE49-F238E27FC236}">
                  <a16:creationId xmlns:a16="http://schemas.microsoft.com/office/drawing/2014/main" id="{A563274F-DD8F-44AA-BB79-93A19A6D590D}"/>
                </a:ext>
              </a:extLst>
            </p:cNvPr>
            <p:cNvSpPr>
              <a:spLocks noChangeAspect="1"/>
            </p:cNvSpPr>
            <p:nvPr/>
          </p:nvSpPr>
          <p:spPr>
            <a:xfrm rot="5400000">
              <a:off x="3933191"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Elipse 19">
              <a:extLst>
                <a:ext uri="{FF2B5EF4-FFF2-40B4-BE49-F238E27FC236}">
                  <a16:creationId xmlns:a16="http://schemas.microsoft.com/office/drawing/2014/main" id="{F60AB2D4-F44C-4BEF-9335-E1FA1B64B1E7}"/>
                </a:ext>
              </a:extLst>
            </p:cNvPr>
            <p:cNvSpPr>
              <a:spLocks noChangeAspect="1"/>
            </p:cNvSpPr>
            <p:nvPr/>
          </p:nvSpPr>
          <p:spPr>
            <a:xfrm rot="5400000">
              <a:off x="3933191" y="2338510"/>
              <a:ext cx="360000" cy="360000"/>
            </a:xfrm>
            <a:prstGeom prst="ellipse">
              <a:avLst/>
            </a:prstGeom>
            <a:gradFill flip="none" rotWithShape="1">
              <a:gsLst>
                <a:gs pos="47000">
                  <a:schemeClr val="accent1">
                    <a:alpha val="25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Elipse 20">
              <a:extLst>
                <a:ext uri="{FF2B5EF4-FFF2-40B4-BE49-F238E27FC236}">
                  <a16:creationId xmlns:a16="http://schemas.microsoft.com/office/drawing/2014/main" id="{2164B0E6-261D-4D09-B280-E724ACF9572B}"/>
                </a:ext>
              </a:extLst>
            </p:cNvPr>
            <p:cNvSpPr>
              <a:spLocks noChangeAspect="1"/>
            </p:cNvSpPr>
            <p:nvPr/>
          </p:nvSpPr>
          <p:spPr>
            <a:xfrm rot="5400000">
              <a:off x="3933191"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Elipse 21">
              <a:extLst>
                <a:ext uri="{FF2B5EF4-FFF2-40B4-BE49-F238E27FC236}">
                  <a16:creationId xmlns:a16="http://schemas.microsoft.com/office/drawing/2014/main" id="{0838B82D-143F-482A-84F0-67DE64BA6E7B}"/>
                </a:ext>
              </a:extLst>
            </p:cNvPr>
            <p:cNvSpPr>
              <a:spLocks noChangeAspect="1"/>
            </p:cNvSpPr>
            <p:nvPr/>
          </p:nvSpPr>
          <p:spPr>
            <a:xfrm rot="5400000">
              <a:off x="3933191" y="3552498"/>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Elipse 22">
              <a:extLst>
                <a:ext uri="{FF2B5EF4-FFF2-40B4-BE49-F238E27FC236}">
                  <a16:creationId xmlns:a16="http://schemas.microsoft.com/office/drawing/2014/main" id="{CD868BF9-8C80-43A6-97B7-BAEA0D2D858B}"/>
                </a:ext>
              </a:extLst>
            </p:cNvPr>
            <p:cNvSpPr>
              <a:spLocks noChangeAspect="1"/>
            </p:cNvSpPr>
            <p:nvPr/>
          </p:nvSpPr>
          <p:spPr>
            <a:xfrm rot="5400000">
              <a:off x="3933191" y="4159492"/>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Elipse 23">
              <a:extLst>
                <a:ext uri="{FF2B5EF4-FFF2-40B4-BE49-F238E27FC236}">
                  <a16:creationId xmlns:a16="http://schemas.microsoft.com/office/drawing/2014/main" id="{4CDF3342-974B-426A-B17F-44BD1CD43D13}"/>
                </a:ext>
              </a:extLst>
            </p:cNvPr>
            <p:cNvSpPr>
              <a:spLocks noChangeAspect="1"/>
            </p:cNvSpPr>
            <p:nvPr/>
          </p:nvSpPr>
          <p:spPr>
            <a:xfrm rot="5400000">
              <a:off x="3933191"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Elipse 24">
              <a:extLst>
                <a:ext uri="{FF2B5EF4-FFF2-40B4-BE49-F238E27FC236}">
                  <a16:creationId xmlns:a16="http://schemas.microsoft.com/office/drawing/2014/main" id="{D2644570-2F82-43DE-A26E-D64C230F8398}"/>
                </a:ext>
              </a:extLst>
            </p:cNvPr>
            <p:cNvSpPr>
              <a:spLocks noChangeAspect="1"/>
            </p:cNvSpPr>
            <p:nvPr/>
          </p:nvSpPr>
          <p:spPr>
            <a:xfrm rot="5400000">
              <a:off x="3933191"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Elipse 25">
              <a:extLst>
                <a:ext uri="{FF2B5EF4-FFF2-40B4-BE49-F238E27FC236}">
                  <a16:creationId xmlns:a16="http://schemas.microsoft.com/office/drawing/2014/main" id="{975284E4-9852-4575-88C1-8CD3C68EFAC6}"/>
                </a:ext>
              </a:extLst>
            </p:cNvPr>
            <p:cNvSpPr>
              <a:spLocks noChangeAspect="1"/>
            </p:cNvSpPr>
            <p:nvPr/>
          </p:nvSpPr>
          <p:spPr>
            <a:xfrm>
              <a:off x="423985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Elipse 26">
              <a:extLst>
                <a:ext uri="{FF2B5EF4-FFF2-40B4-BE49-F238E27FC236}">
                  <a16:creationId xmlns:a16="http://schemas.microsoft.com/office/drawing/2014/main" id="{4D1FCA85-F2DF-47F9-BE08-8092F0E589F7}"/>
                </a:ext>
              </a:extLst>
            </p:cNvPr>
            <p:cNvSpPr>
              <a:spLocks noChangeAspect="1"/>
            </p:cNvSpPr>
            <p:nvPr/>
          </p:nvSpPr>
          <p:spPr>
            <a:xfrm>
              <a:off x="4901188"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Elipse 27">
              <a:extLst>
                <a:ext uri="{FF2B5EF4-FFF2-40B4-BE49-F238E27FC236}">
                  <a16:creationId xmlns:a16="http://schemas.microsoft.com/office/drawing/2014/main" id="{A486AFD0-657C-41A9-8E9E-C5050C4C21B3}"/>
                </a:ext>
              </a:extLst>
            </p:cNvPr>
            <p:cNvSpPr>
              <a:spLocks noChangeAspect="1"/>
            </p:cNvSpPr>
            <p:nvPr/>
          </p:nvSpPr>
          <p:spPr>
            <a:xfrm>
              <a:off x="5423643" y="5841592"/>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Elipse 28">
              <a:extLst>
                <a:ext uri="{FF2B5EF4-FFF2-40B4-BE49-F238E27FC236}">
                  <a16:creationId xmlns:a16="http://schemas.microsoft.com/office/drawing/2014/main" id="{9713BFC3-1FF9-43A6-A21F-F0D27E292FDD}"/>
                </a:ext>
              </a:extLst>
            </p:cNvPr>
            <p:cNvSpPr>
              <a:spLocks noChangeAspect="1"/>
            </p:cNvSpPr>
            <p:nvPr/>
          </p:nvSpPr>
          <p:spPr>
            <a:xfrm>
              <a:off x="6223860" y="5980473"/>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Elipse 29">
              <a:extLst>
                <a:ext uri="{FF2B5EF4-FFF2-40B4-BE49-F238E27FC236}">
                  <a16:creationId xmlns:a16="http://schemas.microsoft.com/office/drawing/2014/main" id="{FB481540-EB6D-489D-BFDD-4A9675760977}"/>
                </a:ext>
              </a:extLst>
            </p:cNvPr>
            <p:cNvSpPr>
              <a:spLocks noChangeAspect="1"/>
            </p:cNvSpPr>
            <p:nvPr/>
          </p:nvSpPr>
          <p:spPr>
            <a:xfrm>
              <a:off x="6885196" y="5980473"/>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Elipse 30">
              <a:extLst>
                <a:ext uri="{FF2B5EF4-FFF2-40B4-BE49-F238E27FC236}">
                  <a16:creationId xmlns:a16="http://schemas.microsoft.com/office/drawing/2014/main" id="{333A3933-AE95-46BC-AD08-3B7B57DA03B9}"/>
                </a:ext>
              </a:extLst>
            </p:cNvPr>
            <p:cNvSpPr>
              <a:spLocks noChangeAspect="1"/>
            </p:cNvSpPr>
            <p:nvPr/>
          </p:nvSpPr>
          <p:spPr>
            <a:xfrm>
              <a:off x="754653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Elipse 31">
              <a:extLst>
                <a:ext uri="{FF2B5EF4-FFF2-40B4-BE49-F238E27FC236}">
                  <a16:creationId xmlns:a16="http://schemas.microsoft.com/office/drawing/2014/main" id="{9B302502-326E-49FB-89A4-3876C6F104F5}"/>
                </a:ext>
              </a:extLst>
            </p:cNvPr>
            <p:cNvSpPr>
              <a:spLocks noChangeAspect="1"/>
            </p:cNvSpPr>
            <p:nvPr/>
          </p:nvSpPr>
          <p:spPr>
            <a:xfrm rot="5400000">
              <a:off x="7898810" y="1124522"/>
              <a:ext cx="360000" cy="360000"/>
            </a:xfrm>
            <a:prstGeom prst="ellipse">
              <a:avLst/>
            </a:prstGeom>
            <a:gradFill flip="none" rotWithShape="1">
              <a:gsLst>
                <a:gs pos="47000">
                  <a:schemeClr val="accent1">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Elipse 32">
              <a:extLst>
                <a:ext uri="{FF2B5EF4-FFF2-40B4-BE49-F238E27FC236}">
                  <a16:creationId xmlns:a16="http://schemas.microsoft.com/office/drawing/2014/main" id="{DD688F4A-554E-4D8C-A919-F3D59D33B8C8}"/>
                </a:ext>
              </a:extLst>
            </p:cNvPr>
            <p:cNvSpPr>
              <a:spLocks noChangeAspect="1"/>
            </p:cNvSpPr>
            <p:nvPr/>
          </p:nvSpPr>
          <p:spPr>
            <a:xfrm rot="5400000">
              <a:off x="7898810"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Elipse 33">
              <a:extLst>
                <a:ext uri="{FF2B5EF4-FFF2-40B4-BE49-F238E27FC236}">
                  <a16:creationId xmlns:a16="http://schemas.microsoft.com/office/drawing/2014/main" id="{3A9115CD-AA92-4A0C-9392-D9D47CC0EB4A}"/>
                </a:ext>
              </a:extLst>
            </p:cNvPr>
            <p:cNvSpPr>
              <a:spLocks noChangeAspect="1"/>
            </p:cNvSpPr>
            <p:nvPr/>
          </p:nvSpPr>
          <p:spPr>
            <a:xfrm rot="5400000">
              <a:off x="7759929" y="2199629"/>
              <a:ext cx="637762" cy="637762"/>
            </a:xfrm>
            <a:prstGeom prst="ellipse">
              <a:avLst/>
            </a:prstGeom>
            <a:gradFill flip="none" rotWithShape="1">
              <a:gsLst>
                <a:gs pos="40000">
                  <a:schemeClr val="accent1">
                    <a:alpha val="26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Elipse 34">
              <a:extLst>
                <a:ext uri="{FF2B5EF4-FFF2-40B4-BE49-F238E27FC236}">
                  <a16:creationId xmlns:a16="http://schemas.microsoft.com/office/drawing/2014/main" id="{14C8F770-6364-4BA9-B7F0-F8030003CC16}"/>
                </a:ext>
              </a:extLst>
            </p:cNvPr>
            <p:cNvSpPr>
              <a:spLocks noChangeAspect="1"/>
            </p:cNvSpPr>
            <p:nvPr/>
          </p:nvSpPr>
          <p:spPr>
            <a:xfrm rot="5400000">
              <a:off x="7898810"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Elipse 35">
              <a:extLst>
                <a:ext uri="{FF2B5EF4-FFF2-40B4-BE49-F238E27FC236}">
                  <a16:creationId xmlns:a16="http://schemas.microsoft.com/office/drawing/2014/main" id="{0648BA51-CF8E-4ECB-8FB9-5A015393809B}"/>
                </a:ext>
              </a:extLst>
            </p:cNvPr>
            <p:cNvSpPr>
              <a:spLocks noChangeAspect="1"/>
            </p:cNvSpPr>
            <p:nvPr/>
          </p:nvSpPr>
          <p:spPr>
            <a:xfrm rot="5400000">
              <a:off x="7759929" y="341361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Elipse 36">
              <a:extLst>
                <a:ext uri="{FF2B5EF4-FFF2-40B4-BE49-F238E27FC236}">
                  <a16:creationId xmlns:a16="http://schemas.microsoft.com/office/drawing/2014/main" id="{F61C95AC-6A13-4821-9316-BAB0B673BCDF}"/>
                </a:ext>
              </a:extLst>
            </p:cNvPr>
            <p:cNvSpPr>
              <a:spLocks noChangeAspect="1"/>
            </p:cNvSpPr>
            <p:nvPr/>
          </p:nvSpPr>
          <p:spPr>
            <a:xfrm rot="5400000">
              <a:off x="7898810" y="4159492"/>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8" name="Elipse 37">
              <a:extLst>
                <a:ext uri="{FF2B5EF4-FFF2-40B4-BE49-F238E27FC236}">
                  <a16:creationId xmlns:a16="http://schemas.microsoft.com/office/drawing/2014/main" id="{48346EA7-EFB2-4DBE-A8C7-D5E14B8DF48F}"/>
                </a:ext>
              </a:extLst>
            </p:cNvPr>
            <p:cNvSpPr>
              <a:spLocks noChangeAspect="1"/>
            </p:cNvSpPr>
            <p:nvPr/>
          </p:nvSpPr>
          <p:spPr>
            <a:xfrm rot="5400000">
              <a:off x="7898810"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Elipse 38">
              <a:extLst>
                <a:ext uri="{FF2B5EF4-FFF2-40B4-BE49-F238E27FC236}">
                  <a16:creationId xmlns:a16="http://schemas.microsoft.com/office/drawing/2014/main" id="{F010EDCC-8A2A-434C-A40E-FF0151A0BDEA}"/>
                </a:ext>
              </a:extLst>
            </p:cNvPr>
            <p:cNvSpPr>
              <a:spLocks noChangeAspect="1"/>
            </p:cNvSpPr>
            <p:nvPr/>
          </p:nvSpPr>
          <p:spPr>
            <a:xfrm rot="5400000">
              <a:off x="7898810"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40" name="Marcador de posición de contenido 2">
            <a:extLst>
              <a:ext uri="{FF2B5EF4-FFF2-40B4-BE49-F238E27FC236}">
                <a16:creationId xmlns:a16="http://schemas.microsoft.com/office/drawing/2014/main" id="{39EFC999-8E2C-4CB1-95DB-870AF97AFBA1}"/>
              </a:ext>
            </a:extLst>
          </p:cNvPr>
          <p:cNvSpPr>
            <a:spLocks noGrp="1"/>
          </p:cNvSpPr>
          <p:nvPr>
            <p:ph idx="1" hasCustomPrompt="1"/>
          </p:nvPr>
        </p:nvSpPr>
        <p:spPr>
          <a:xfrm>
            <a:off x="4575314" y="740322"/>
            <a:ext cx="6583680" cy="4873625"/>
          </a:xfrm>
          <a:solidFill>
            <a:schemeClr val="bg1">
              <a:lumMod val="85000"/>
            </a:schemeClr>
          </a:solidFill>
          <a:ln w="31750">
            <a:solidFill>
              <a:schemeClr val="bg1">
                <a:lumMod val="65000"/>
              </a:schemeClr>
            </a:solidFill>
          </a:ln>
        </p:spPr>
        <p:txBody>
          <a:bodyPr lIns="274320" tIns="274320" rIns="274320" bIns="274320"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1" name="Título 1">
            <a:extLst>
              <a:ext uri="{FF2B5EF4-FFF2-40B4-BE49-F238E27FC236}">
                <a16:creationId xmlns:a16="http://schemas.microsoft.com/office/drawing/2014/main" id="{766140F5-5E69-471E-9C80-AE189AEE6DB5}"/>
              </a:ext>
            </a:extLst>
          </p:cNvPr>
          <p:cNvSpPr>
            <a:spLocks noGrp="1"/>
          </p:cNvSpPr>
          <p:nvPr>
            <p:ph type="title"/>
          </p:nvPr>
        </p:nvSpPr>
        <p:spPr>
          <a:xfrm>
            <a:off x="440390" y="457200"/>
            <a:ext cx="3092731" cy="1600200"/>
          </a:xfrm>
        </p:spPr>
        <p:txBody>
          <a:bodyPr rtlCol="0" anchor="b"/>
          <a:lstStyle>
            <a:lvl1pPr>
              <a:defRPr sz="3200"/>
            </a:lvl1pPr>
          </a:lstStyle>
          <a:p>
            <a:pPr rtl="0"/>
            <a:r>
              <a:rPr lang="es-ES" noProof="0"/>
              <a:t>Haga clic para modificar el estilo de título del patrón</a:t>
            </a:r>
          </a:p>
        </p:txBody>
      </p:sp>
      <p:sp>
        <p:nvSpPr>
          <p:cNvPr id="42" name="Marcador de posición de texto 3">
            <a:extLst>
              <a:ext uri="{FF2B5EF4-FFF2-40B4-BE49-F238E27FC236}">
                <a16:creationId xmlns:a16="http://schemas.microsoft.com/office/drawing/2014/main" id="{78070415-763A-48E7-97EE-DC4D26102EC5}"/>
              </a:ext>
            </a:extLst>
          </p:cNvPr>
          <p:cNvSpPr>
            <a:spLocks noGrp="1"/>
          </p:cNvSpPr>
          <p:nvPr>
            <p:ph type="body" sz="half" idx="2" hasCustomPrompt="1"/>
          </p:nvPr>
        </p:nvSpPr>
        <p:spPr>
          <a:xfrm>
            <a:off x="440390" y="2057400"/>
            <a:ext cx="3092731"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Tree>
    <p:extLst>
      <p:ext uri="{BB962C8B-B14F-4D97-AF65-F5344CB8AC3E}">
        <p14:creationId xmlns:p14="http://schemas.microsoft.com/office/powerpoint/2010/main" val="2653464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pic>
        <p:nvPicPr>
          <p:cNvPr id="44" name="Imagen 43">
            <a:extLst>
              <a:ext uri="{FF2B5EF4-FFF2-40B4-BE49-F238E27FC236}">
                <a16:creationId xmlns:a16="http://schemas.microsoft.com/office/drawing/2014/main" id="{130FAD59-3F97-4C89-954F-0FEC847807F9}"/>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43000"/>
                    </a14:imgEffect>
                  </a14:imgLayer>
                </a14:imgProps>
              </a:ext>
              <a:ext uri="{28A0092B-C50C-407E-A947-70E740481C1C}">
                <a14:useLocalDpi xmlns:a14="http://schemas.microsoft.com/office/drawing/2010/main"/>
              </a:ext>
            </a:extLst>
          </a:blip>
          <a:srcRect/>
          <a:stretch/>
        </p:blipFill>
        <p:spPr>
          <a:xfrm>
            <a:off x="252000" y="246389"/>
            <a:ext cx="11687999" cy="5861490"/>
          </a:xfrm>
          <a:prstGeom prst="rect">
            <a:avLst/>
          </a:prstGeom>
        </p:spPr>
      </p:pic>
      <p:grpSp>
        <p:nvGrpSpPr>
          <p:cNvPr id="10" name="Grupo 9">
            <a:extLst>
              <a:ext uri="{FF2B5EF4-FFF2-40B4-BE49-F238E27FC236}">
                <a16:creationId xmlns:a16="http://schemas.microsoft.com/office/drawing/2014/main" id="{B9E8C9F2-AD9E-47B3-841F-A63EA593CE4B}"/>
              </a:ext>
            </a:extLst>
          </p:cNvPr>
          <p:cNvGrpSpPr/>
          <p:nvPr userDrawn="1"/>
        </p:nvGrpSpPr>
        <p:grpSpPr>
          <a:xfrm>
            <a:off x="3794310" y="107507"/>
            <a:ext cx="8262572" cy="6100707"/>
            <a:chOff x="3794310" y="378647"/>
            <a:chExt cx="4603381" cy="6100707"/>
          </a:xfrm>
        </p:grpSpPr>
        <p:sp>
          <p:nvSpPr>
            <p:cNvPr id="11" name="Rectángulo: Esquinas redondeadas 10">
              <a:extLst>
                <a:ext uri="{FF2B5EF4-FFF2-40B4-BE49-F238E27FC236}">
                  <a16:creationId xmlns:a16="http://schemas.microsoft.com/office/drawing/2014/main" id="{50D94956-C0BC-4F67-9E1D-D85399D7E9FB}"/>
                </a:ext>
              </a:extLst>
            </p:cNvPr>
            <p:cNvSpPr/>
            <p:nvPr/>
          </p:nvSpPr>
          <p:spPr>
            <a:xfrm>
              <a:off x="4078709" y="686261"/>
              <a:ext cx="4034583" cy="5485478"/>
            </a:xfrm>
            <a:prstGeom prst="roundRect">
              <a:avLst>
                <a:gd name="adj" fmla="val 2715"/>
              </a:avLst>
            </a:prstGeom>
            <a:noFill/>
            <a:ln w="12700">
              <a:gradFill>
                <a:gsLst>
                  <a:gs pos="0">
                    <a:schemeClr val="accent1">
                      <a:lumMod val="5000"/>
                      <a:lumOff val="95000"/>
                      <a:alpha val="50000"/>
                    </a:schemeClr>
                  </a:gs>
                  <a:gs pos="79637">
                    <a:schemeClr val="tx1">
                      <a:lumMod val="75000"/>
                      <a:lumOff val="25000"/>
                      <a:alpha val="50000"/>
                    </a:schemeClr>
                  </a:gs>
                  <a:gs pos="25682">
                    <a:schemeClr val="tx1">
                      <a:lumMod val="75000"/>
                      <a:lumOff val="25000"/>
                      <a:alpha val="50000"/>
                    </a:schemeClr>
                  </a:gs>
                  <a:gs pos="52200">
                    <a:srgbClr val="FBFCFE">
                      <a:alpha val="50000"/>
                    </a:srgbClr>
                  </a:gs>
                  <a:gs pos="100000">
                    <a:schemeClr val="bg1">
                      <a:alpha val="5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Elipse 11">
              <a:extLst>
                <a:ext uri="{FF2B5EF4-FFF2-40B4-BE49-F238E27FC236}">
                  <a16:creationId xmlns:a16="http://schemas.microsoft.com/office/drawing/2014/main" id="{8E561E08-3719-4AA1-BE98-77D9564076B5}"/>
                </a:ext>
              </a:extLst>
            </p:cNvPr>
            <p:cNvSpPr>
              <a:spLocks noChangeAspect="1"/>
            </p:cNvSpPr>
            <p:nvPr/>
          </p:nvSpPr>
          <p:spPr>
            <a:xfrm>
              <a:off x="423985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Elipse 12">
              <a:extLst>
                <a:ext uri="{FF2B5EF4-FFF2-40B4-BE49-F238E27FC236}">
                  <a16:creationId xmlns:a16="http://schemas.microsoft.com/office/drawing/2014/main" id="{584DCF7A-7971-43EF-BBDA-F3F258CA1441}"/>
                </a:ext>
              </a:extLst>
            </p:cNvPr>
            <p:cNvSpPr>
              <a:spLocks noChangeAspect="1"/>
            </p:cNvSpPr>
            <p:nvPr/>
          </p:nvSpPr>
          <p:spPr>
            <a:xfrm>
              <a:off x="4901188"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6A207F34-1FC3-4CF2-BBAD-A3E3772C6BCD}"/>
                </a:ext>
              </a:extLst>
            </p:cNvPr>
            <p:cNvSpPr>
              <a:spLocks noChangeAspect="1"/>
            </p:cNvSpPr>
            <p:nvPr/>
          </p:nvSpPr>
          <p:spPr>
            <a:xfrm>
              <a:off x="5423643" y="37864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Elipse 14">
              <a:extLst>
                <a:ext uri="{FF2B5EF4-FFF2-40B4-BE49-F238E27FC236}">
                  <a16:creationId xmlns:a16="http://schemas.microsoft.com/office/drawing/2014/main" id="{B17292A6-14A4-4559-B322-F98518936199}"/>
                </a:ext>
              </a:extLst>
            </p:cNvPr>
            <p:cNvSpPr>
              <a:spLocks noChangeAspect="1"/>
            </p:cNvSpPr>
            <p:nvPr/>
          </p:nvSpPr>
          <p:spPr>
            <a:xfrm>
              <a:off x="6223860"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Elipse 15">
              <a:extLst>
                <a:ext uri="{FF2B5EF4-FFF2-40B4-BE49-F238E27FC236}">
                  <a16:creationId xmlns:a16="http://schemas.microsoft.com/office/drawing/2014/main" id="{546426C1-45E4-4AFF-B2B2-95DA5CF54124}"/>
                </a:ext>
              </a:extLst>
            </p:cNvPr>
            <p:cNvSpPr>
              <a:spLocks noChangeAspect="1"/>
            </p:cNvSpPr>
            <p:nvPr/>
          </p:nvSpPr>
          <p:spPr>
            <a:xfrm>
              <a:off x="6885196" y="517528"/>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Elipse 17">
              <a:extLst>
                <a:ext uri="{FF2B5EF4-FFF2-40B4-BE49-F238E27FC236}">
                  <a16:creationId xmlns:a16="http://schemas.microsoft.com/office/drawing/2014/main" id="{7AC0BC7E-EB74-4111-AB8F-92BFC0D336F7}"/>
                </a:ext>
              </a:extLst>
            </p:cNvPr>
            <p:cNvSpPr>
              <a:spLocks noChangeAspect="1"/>
            </p:cNvSpPr>
            <p:nvPr/>
          </p:nvSpPr>
          <p:spPr>
            <a:xfrm>
              <a:off x="7546532" y="517528"/>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Elipse 19">
              <a:extLst>
                <a:ext uri="{FF2B5EF4-FFF2-40B4-BE49-F238E27FC236}">
                  <a16:creationId xmlns:a16="http://schemas.microsoft.com/office/drawing/2014/main" id="{BAB5CD8D-90A1-43A7-AFB8-EA69308A8E13}"/>
                </a:ext>
              </a:extLst>
            </p:cNvPr>
            <p:cNvSpPr>
              <a:spLocks noChangeAspect="1"/>
            </p:cNvSpPr>
            <p:nvPr/>
          </p:nvSpPr>
          <p:spPr>
            <a:xfrm rot="5400000">
              <a:off x="3794310" y="985641"/>
              <a:ext cx="637762" cy="637762"/>
            </a:xfrm>
            <a:prstGeom prst="ellipse">
              <a:avLst/>
            </a:prstGeom>
            <a:gradFill flip="none" rotWithShape="1">
              <a:gsLst>
                <a:gs pos="40000">
                  <a:schemeClr val="accent1">
                    <a:alpha val="59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Elipse 20">
              <a:extLst>
                <a:ext uri="{FF2B5EF4-FFF2-40B4-BE49-F238E27FC236}">
                  <a16:creationId xmlns:a16="http://schemas.microsoft.com/office/drawing/2014/main" id="{807B4DB7-BA63-4703-84DF-0E463D1A4632}"/>
                </a:ext>
              </a:extLst>
            </p:cNvPr>
            <p:cNvSpPr>
              <a:spLocks noChangeAspect="1"/>
            </p:cNvSpPr>
            <p:nvPr/>
          </p:nvSpPr>
          <p:spPr>
            <a:xfrm rot="5400000">
              <a:off x="3933191"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Elipse 21">
              <a:extLst>
                <a:ext uri="{FF2B5EF4-FFF2-40B4-BE49-F238E27FC236}">
                  <a16:creationId xmlns:a16="http://schemas.microsoft.com/office/drawing/2014/main" id="{1A55B81F-EAFC-433F-B617-48C3D5B33520}"/>
                </a:ext>
              </a:extLst>
            </p:cNvPr>
            <p:cNvSpPr>
              <a:spLocks noChangeAspect="1"/>
            </p:cNvSpPr>
            <p:nvPr/>
          </p:nvSpPr>
          <p:spPr>
            <a:xfrm rot="5400000">
              <a:off x="3933191" y="2338510"/>
              <a:ext cx="360000" cy="360000"/>
            </a:xfrm>
            <a:prstGeom prst="ellipse">
              <a:avLst/>
            </a:prstGeom>
            <a:gradFill flip="none" rotWithShape="1">
              <a:gsLst>
                <a:gs pos="47000">
                  <a:schemeClr val="accent1">
                    <a:alpha val="25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Elipse 22">
              <a:extLst>
                <a:ext uri="{FF2B5EF4-FFF2-40B4-BE49-F238E27FC236}">
                  <a16:creationId xmlns:a16="http://schemas.microsoft.com/office/drawing/2014/main" id="{FBACA1FD-C5E9-4F3C-98A0-3658DF2CC2E3}"/>
                </a:ext>
              </a:extLst>
            </p:cNvPr>
            <p:cNvSpPr>
              <a:spLocks noChangeAspect="1"/>
            </p:cNvSpPr>
            <p:nvPr/>
          </p:nvSpPr>
          <p:spPr>
            <a:xfrm rot="5400000">
              <a:off x="3933191"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Elipse 23">
              <a:extLst>
                <a:ext uri="{FF2B5EF4-FFF2-40B4-BE49-F238E27FC236}">
                  <a16:creationId xmlns:a16="http://schemas.microsoft.com/office/drawing/2014/main" id="{869E1077-677D-4F41-A1DC-44B5080F2256}"/>
                </a:ext>
              </a:extLst>
            </p:cNvPr>
            <p:cNvSpPr>
              <a:spLocks noChangeAspect="1"/>
            </p:cNvSpPr>
            <p:nvPr/>
          </p:nvSpPr>
          <p:spPr>
            <a:xfrm rot="5400000">
              <a:off x="3933191" y="3552498"/>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Elipse 24">
              <a:extLst>
                <a:ext uri="{FF2B5EF4-FFF2-40B4-BE49-F238E27FC236}">
                  <a16:creationId xmlns:a16="http://schemas.microsoft.com/office/drawing/2014/main" id="{7634F85F-043D-43A9-8082-53D45FD733E8}"/>
                </a:ext>
              </a:extLst>
            </p:cNvPr>
            <p:cNvSpPr>
              <a:spLocks noChangeAspect="1"/>
            </p:cNvSpPr>
            <p:nvPr/>
          </p:nvSpPr>
          <p:spPr>
            <a:xfrm rot="5400000">
              <a:off x="3933191" y="4159492"/>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Elipse 25">
              <a:extLst>
                <a:ext uri="{FF2B5EF4-FFF2-40B4-BE49-F238E27FC236}">
                  <a16:creationId xmlns:a16="http://schemas.microsoft.com/office/drawing/2014/main" id="{E4ECFB6E-3213-4C32-82A7-3F639914A790}"/>
                </a:ext>
              </a:extLst>
            </p:cNvPr>
            <p:cNvSpPr>
              <a:spLocks noChangeAspect="1"/>
            </p:cNvSpPr>
            <p:nvPr/>
          </p:nvSpPr>
          <p:spPr>
            <a:xfrm rot="5400000">
              <a:off x="3933191"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Elipse 26">
              <a:extLst>
                <a:ext uri="{FF2B5EF4-FFF2-40B4-BE49-F238E27FC236}">
                  <a16:creationId xmlns:a16="http://schemas.microsoft.com/office/drawing/2014/main" id="{56566B10-589D-4268-AC4E-7C33B2A87CF2}"/>
                </a:ext>
              </a:extLst>
            </p:cNvPr>
            <p:cNvSpPr>
              <a:spLocks noChangeAspect="1"/>
            </p:cNvSpPr>
            <p:nvPr/>
          </p:nvSpPr>
          <p:spPr>
            <a:xfrm rot="5400000">
              <a:off x="3933191"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Elipse 27">
              <a:extLst>
                <a:ext uri="{FF2B5EF4-FFF2-40B4-BE49-F238E27FC236}">
                  <a16:creationId xmlns:a16="http://schemas.microsoft.com/office/drawing/2014/main" id="{6ABF4B2B-EAE5-4D12-BB56-6A6CA834DD41}"/>
                </a:ext>
              </a:extLst>
            </p:cNvPr>
            <p:cNvSpPr>
              <a:spLocks noChangeAspect="1"/>
            </p:cNvSpPr>
            <p:nvPr/>
          </p:nvSpPr>
          <p:spPr>
            <a:xfrm>
              <a:off x="423985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Elipse 28">
              <a:extLst>
                <a:ext uri="{FF2B5EF4-FFF2-40B4-BE49-F238E27FC236}">
                  <a16:creationId xmlns:a16="http://schemas.microsoft.com/office/drawing/2014/main" id="{13F579DA-ECD6-4015-81BD-C47F5ACD20C1}"/>
                </a:ext>
              </a:extLst>
            </p:cNvPr>
            <p:cNvSpPr>
              <a:spLocks noChangeAspect="1"/>
            </p:cNvSpPr>
            <p:nvPr/>
          </p:nvSpPr>
          <p:spPr>
            <a:xfrm>
              <a:off x="4901188"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Elipse 29">
              <a:extLst>
                <a:ext uri="{FF2B5EF4-FFF2-40B4-BE49-F238E27FC236}">
                  <a16:creationId xmlns:a16="http://schemas.microsoft.com/office/drawing/2014/main" id="{AB6F12E2-9154-46F3-AEB6-480AF2EE8EB7}"/>
                </a:ext>
              </a:extLst>
            </p:cNvPr>
            <p:cNvSpPr>
              <a:spLocks noChangeAspect="1"/>
            </p:cNvSpPr>
            <p:nvPr/>
          </p:nvSpPr>
          <p:spPr>
            <a:xfrm>
              <a:off x="5423643" y="5841592"/>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Elipse 30">
              <a:extLst>
                <a:ext uri="{FF2B5EF4-FFF2-40B4-BE49-F238E27FC236}">
                  <a16:creationId xmlns:a16="http://schemas.microsoft.com/office/drawing/2014/main" id="{805D0976-3738-4503-93C8-D037664747FC}"/>
                </a:ext>
              </a:extLst>
            </p:cNvPr>
            <p:cNvSpPr>
              <a:spLocks noChangeAspect="1"/>
            </p:cNvSpPr>
            <p:nvPr/>
          </p:nvSpPr>
          <p:spPr>
            <a:xfrm>
              <a:off x="6223860" y="5980473"/>
              <a:ext cx="360000" cy="360000"/>
            </a:xfrm>
            <a:prstGeom prst="ellipse">
              <a:avLst/>
            </a:prstGeom>
            <a:gradFill flip="none" rotWithShape="1">
              <a:gsLst>
                <a:gs pos="47000">
                  <a:schemeClr val="bg1">
                    <a:lumMod val="75000"/>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Elipse 31">
              <a:extLst>
                <a:ext uri="{FF2B5EF4-FFF2-40B4-BE49-F238E27FC236}">
                  <a16:creationId xmlns:a16="http://schemas.microsoft.com/office/drawing/2014/main" id="{590EE311-F8E6-4CB0-AEE8-3273485E02D9}"/>
                </a:ext>
              </a:extLst>
            </p:cNvPr>
            <p:cNvSpPr>
              <a:spLocks noChangeAspect="1"/>
            </p:cNvSpPr>
            <p:nvPr/>
          </p:nvSpPr>
          <p:spPr>
            <a:xfrm>
              <a:off x="6885196" y="5980473"/>
              <a:ext cx="360000" cy="360000"/>
            </a:xfrm>
            <a:prstGeom prst="ellipse">
              <a:avLst/>
            </a:prstGeom>
            <a:gradFill flip="none" rotWithShape="1">
              <a:gsLst>
                <a:gs pos="47000">
                  <a:schemeClr val="accent1">
                    <a:alpha val="2700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Elipse 32">
              <a:extLst>
                <a:ext uri="{FF2B5EF4-FFF2-40B4-BE49-F238E27FC236}">
                  <a16:creationId xmlns:a16="http://schemas.microsoft.com/office/drawing/2014/main" id="{D5ABB659-4D9A-454B-B673-57B2D90B0144}"/>
                </a:ext>
              </a:extLst>
            </p:cNvPr>
            <p:cNvSpPr>
              <a:spLocks noChangeAspect="1"/>
            </p:cNvSpPr>
            <p:nvPr/>
          </p:nvSpPr>
          <p:spPr>
            <a:xfrm>
              <a:off x="7546532" y="5980473"/>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Elipse 33">
              <a:extLst>
                <a:ext uri="{FF2B5EF4-FFF2-40B4-BE49-F238E27FC236}">
                  <a16:creationId xmlns:a16="http://schemas.microsoft.com/office/drawing/2014/main" id="{1A18BB57-EE9A-438C-89BC-FDE45E8F0EE8}"/>
                </a:ext>
              </a:extLst>
            </p:cNvPr>
            <p:cNvSpPr>
              <a:spLocks noChangeAspect="1"/>
            </p:cNvSpPr>
            <p:nvPr/>
          </p:nvSpPr>
          <p:spPr>
            <a:xfrm rot="5400000">
              <a:off x="7898810" y="1124522"/>
              <a:ext cx="360000" cy="360000"/>
            </a:xfrm>
            <a:prstGeom prst="ellipse">
              <a:avLst/>
            </a:prstGeom>
            <a:gradFill flip="none" rotWithShape="1">
              <a:gsLst>
                <a:gs pos="47000">
                  <a:schemeClr val="accent1">
                    <a:alpha val="0"/>
                  </a:schemeClr>
                </a:gs>
                <a:gs pos="8000">
                  <a:schemeClr val="bg1"/>
                </a:gs>
                <a:gs pos="16000">
                  <a:srgbClr val="FFFEF3">
                    <a:alpha val="94000"/>
                  </a:srgbClr>
                </a:gs>
                <a:gs pos="100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Elipse 34">
              <a:extLst>
                <a:ext uri="{FF2B5EF4-FFF2-40B4-BE49-F238E27FC236}">
                  <a16:creationId xmlns:a16="http://schemas.microsoft.com/office/drawing/2014/main" id="{F6155E43-F44E-4A54-82F7-8A3031DEE884}"/>
                </a:ext>
              </a:extLst>
            </p:cNvPr>
            <p:cNvSpPr>
              <a:spLocks noChangeAspect="1"/>
            </p:cNvSpPr>
            <p:nvPr/>
          </p:nvSpPr>
          <p:spPr>
            <a:xfrm rot="5400000">
              <a:off x="7898810" y="173151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Elipse 35">
              <a:extLst>
                <a:ext uri="{FF2B5EF4-FFF2-40B4-BE49-F238E27FC236}">
                  <a16:creationId xmlns:a16="http://schemas.microsoft.com/office/drawing/2014/main" id="{89B27C31-08F1-4574-9C0E-A4303B6D9CC4}"/>
                </a:ext>
              </a:extLst>
            </p:cNvPr>
            <p:cNvSpPr>
              <a:spLocks noChangeAspect="1"/>
            </p:cNvSpPr>
            <p:nvPr/>
          </p:nvSpPr>
          <p:spPr>
            <a:xfrm rot="5400000">
              <a:off x="7759929" y="2199629"/>
              <a:ext cx="637762" cy="637762"/>
            </a:xfrm>
            <a:prstGeom prst="ellipse">
              <a:avLst/>
            </a:prstGeom>
            <a:gradFill flip="none" rotWithShape="1">
              <a:gsLst>
                <a:gs pos="40000">
                  <a:schemeClr val="accent1">
                    <a:alpha val="26000"/>
                  </a:scheme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8" name="Elipse 37">
              <a:extLst>
                <a:ext uri="{FF2B5EF4-FFF2-40B4-BE49-F238E27FC236}">
                  <a16:creationId xmlns:a16="http://schemas.microsoft.com/office/drawing/2014/main" id="{7B71E583-02BA-42A7-BFC8-4F1E014EDFA9}"/>
                </a:ext>
              </a:extLst>
            </p:cNvPr>
            <p:cNvSpPr>
              <a:spLocks noChangeAspect="1"/>
            </p:cNvSpPr>
            <p:nvPr/>
          </p:nvSpPr>
          <p:spPr>
            <a:xfrm rot="5400000">
              <a:off x="7898810" y="4766486"/>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Elipse 38">
              <a:extLst>
                <a:ext uri="{FF2B5EF4-FFF2-40B4-BE49-F238E27FC236}">
                  <a16:creationId xmlns:a16="http://schemas.microsoft.com/office/drawing/2014/main" id="{AC88EF08-0008-48B8-A289-2C48C3B369A6}"/>
                </a:ext>
              </a:extLst>
            </p:cNvPr>
            <p:cNvSpPr>
              <a:spLocks noChangeAspect="1"/>
            </p:cNvSpPr>
            <p:nvPr/>
          </p:nvSpPr>
          <p:spPr>
            <a:xfrm rot="5400000">
              <a:off x="7759929" y="3413617"/>
              <a:ext cx="637762" cy="637762"/>
            </a:xfrm>
            <a:prstGeom prst="ellipse">
              <a:avLst/>
            </a:prstGeom>
            <a:gradFill flip="none" rotWithShape="1">
              <a:gsLst>
                <a:gs pos="40000">
                  <a:srgbClr val="FFE181">
                    <a:alpha val="22745"/>
                  </a:srgbClr>
                </a:gs>
                <a:gs pos="8000">
                  <a:schemeClr val="bg1"/>
                </a:gs>
                <a:gs pos="16000">
                  <a:srgbClr val="FFFEF3">
                    <a:alpha val="94000"/>
                  </a:srgbClr>
                </a:gs>
                <a:gs pos="79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0" name="Elipse 39">
              <a:extLst>
                <a:ext uri="{FF2B5EF4-FFF2-40B4-BE49-F238E27FC236}">
                  <a16:creationId xmlns:a16="http://schemas.microsoft.com/office/drawing/2014/main" id="{7886B212-2418-412F-B3F1-80DFD0A5DC5E}"/>
                </a:ext>
              </a:extLst>
            </p:cNvPr>
            <p:cNvSpPr>
              <a:spLocks noChangeAspect="1"/>
            </p:cNvSpPr>
            <p:nvPr/>
          </p:nvSpPr>
          <p:spPr>
            <a:xfrm rot="5400000">
              <a:off x="7898810" y="4159492"/>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1" name="Elipse 40">
              <a:extLst>
                <a:ext uri="{FF2B5EF4-FFF2-40B4-BE49-F238E27FC236}">
                  <a16:creationId xmlns:a16="http://schemas.microsoft.com/office/drawing/2014/main" id="{F8DCFECB-BFC0-4AEA-BBCA-7E95B42F7AC9}"/>
                </a:ext>
              </a:extLst>
            </p:cNvPr>
            <p:cNvSpPr>
              <a:spLocks noChangeAspect="1"/>
            </p:cNvSpPr>
            <p:nvPr/>
          </p:nvSpPr>
          <p:spPr>
            <a:xfrm rot="5400000">
              <a:off x="7898810" y="2945504"/>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2" name="Elipse 41">
              <a:extLst>
                <a:ext uri="{FF2B5EF4-FFF2-40B4-BE49-F238E27FC236}">
                  <a16:creationId xmlns:a16="http://schemas.microsoft.com/office/drawing/2014/main" id="{7701CD97-CE7C-4970-900C-EA7EF247257C}"/>
                </a:ext>
              </a:extLst>
            </p:cNvPr>
            <p:cNvSpPr>
              <a:spLocks noChangeAspect="1"/>
            </p:cNvSpPr>
            <p:nvPr/>
          </p:nvSpPr>
          <p:spPr>
            <a:xfrm rot="5400000">
              <a:off x="7898810" y="5373480"/>
              <a:ext cx="360000" cy="360000"/>
            </a:xfrm>
            <a:prstGeom prst="ellipse">
              <a:avLst/>
            </a:prstGeom>
            <a:gradFill flip="none" rotWithShape="1">
              <a:gsLst>
                <a:gs pos="27000">
                  <a:schemeClr val="accent1">
                    <a:alpha val="59000"/>
                  </a:schemeClr>
                </a:gs>
                <a:gs pos="8000">
                  <a:schemeClr val="bg1"/>
                </a:gs>
                <a:gs pos="16000">
                  <a:srgbClr val="FFFEF3">
                    <a:alpha val="94000"/>
                  </a:srgbClr>
                </a:gs>
                <a:gs pos="64000">
                  <a:srgbClr val="131418">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51" name="Marcador de posición de texto 3">
            <a:extLst>
              <a:ext uri="{FF2B5EF4-FFF2-40B4-BE49-F238E27FC236}">
                <a16:creationId xmlns:a16="http://schemas.microsoft.com/office/drawing/2014/main" id="{E9B3C0E0-8194-414C-A2B5-93B5CB24178C}"/>
              </a:ext>
            </a:extLst>
          </p:cNvPr>
          <p:cNvSpPr>
            <a:spLocks noGrp="1"/>
          </p:cNvSpPr>
          <p:nvPr>
            <p:ph type="body" sz="half" idx="2" hasCustomPrompt="1"/>
          </p:nvPr>
        </p:nvSpPr>
        <p:spPr>
          <a:xfrm>
            <a:off x="540001" y="2057400"/>
            <a:ext cx="3028700" cy="381158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2" name="Título 1">
            <a:extLst>
              <a:ext uri="{FF2B5EF4-FFF2-40B4-BE49-F238E27FC236}">
                <a16:creationId xmlns:a16="http://schemas.microsoft.com/office/drawing/2014/main" id="{BDA337FD-9270-4DCE-AEE6-849076FBD1F4}"/>
              </a:ext>
            </a:extLst>
          </p:cNvPr>
          <p:cNvSpPr>
            <a:spLocks noGrp="1"/>
          </p:cNvSpPr>
          <p:nvPr>
            <p:ph type="title"/>
          </p:nvPr>
        </p:nvSpPr>
        <p:spPr>
          <a:xfrm>
            <a:off x="540002" y="457200"/>
            <a:ext cx="3028699" cy="1600200"/>
          </a:xfrm>
        </p:spPr>
        <p:txBody>
          <a:bodyPr rtlCol="0" anchor="b"/>
          <a:lstStyle>
            <a:lvl1pPr>
              <a:defRPr sz="3200">
                <a:solidFill>
                  <a:schemeClr val="bg2"/>
                </a:solidFill>
              </a:defRPr>
            </a:lvl1pPr>
          </a:lstStyle>
          <a:p>
            <a:pPr rtl="0"/>
            <a:r>
              <a:rPr lang="es-ES" noProof="0"/>
              <a:t>Haga clic para modificar el estilo de título del patrón</a:t>
            </a:r>
          </a:p>
        </p:txBody>
      </p:sp>
      <p:sp>
        <p:nvSpPr>
          <p:cNvPr id="53" name="Marcador de posición de imagen 2">
            <a:extLst>
              <a:ext uri="{FF2B5EF4-FFF2-40B4-BE49-F238E27FC236}">
                <a16:creationId xmlns:a16="http://schemas.microsoft.com/office/drawing/2014/main" id="{D94E0253-D2E4-4108-BD59-E21A44E6B136}"/>
              </a:ext>
            </a:extLst>
          </p:cNvPr>
          <p:cNvSpPr>
            <a:spLocks noGrp="1"/>
          </p:cNvSpPr>
          <p:nvPr>
            <p:ph type="pic" idx="1"/>
          </p:nvPr>
        </p:nvSpPr>
        <p:spPr>
          <a:xfrm>
            <a:off x="4634949" y="696827"/>
            <a:ext cx="6581294" cy="4873625"/>
          </a:xfrm>
          <a:solidFill>
            <a:schemeClr val="bg1">
              <a:lumMod val="85000"/>
            </a:schemeClr>
          </a:solidFill>
          <a:ln w="31750">
            <a:solidFill>
              <a:schemeClr val="bg1">
                <a:lumMod val="65000"/>
              </a:schemeClr>
            </a:solidFill>
          </a:ln>
          <a:effectLst>
            <a:glow rad="266700">
              <a:schemeClr val="bg1">
                <a:alpha val="18000"/>
              </a:schemeClr>
            </a:glow>
            <a:innerShdw blurRad="63500" dist="50800" dir="13500000">
              <a:prstClr val="black">
                <a:alpha val="50000"/>
              </a:prstClr>
            </a:innerShdw>
          </a:effectLst>
        </p:spPr>
        <p:txBody>
          <a:bodyPr vert="horz" lIns="360000" tIns="0" rIns="360000" bIns="0" rtlCol="0" anchor="ctr">
            <a:noAutofit/>
          </a:bodyPr>
          <a:lstStyle>
            <a:lvl1pPr>
              <a:defRPr lang="en-US" sz="1600" i="1" dirty="0">
                <a:latin typeface="Times New Roman" panose="02020603050405020304" pitchFamily="18" charset="0"/>
                <a:cs typeface="Times New Roman" panose="02020603050405020304" pitchFamily="18" charset="0"/>
              </a:defRPr>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50710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5" name="Marcador de posición de pie de página 4">
            <a:extLst>
              <a:ext uri="{FF2B5EF4-FFF2-40B4-BE49-F238E27FC236}">
                <a16:creationId xmlns:a16="http://schemas.microsoft.com/office/drawing/2014/main" id="{128D9A5E-FDAD-488D-BCB7-AB114F56D1CF}"/>
              </a:ext>
            </a:extLst>
          </p:cNvPr>
          <p:cNvSpPr>
            <a:spLocks noGrp="1"/>
          </p:cNvSpPr>
          <p:nvPr>
            <p:ph type="ftr" sz="quarter" idx="13"/>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37941430-0BB6-4960-B4AD-8500541F6D10}"/>
              </a:ext>
            </a:extLst>
          </p:cNvPr>
          <p:cNvSpPr>
            <a:spLocks noGrp="1"/>
          </p:cNvSpPr>
          <p:nvPr>
            <p:ph type="sldNum" sz="quarter" idx="14"/>
          </p:nvPr>
        </p:nvSpPr>
        <p:spPr/>
        <p:txBody>
          <a:bodyPr rtlCol="0"/>
          <a:lstStyle/>
          <a:p>
            <a:pPr rtl="0"/>
            <a:fld id="{058DB212-BFA2-403F-85EF-DFD3FF6D973A}" type="slidenum">
              <a:rPr lang="es-ES" noProof="0" smtClean="0"/>
              <a:pPr rtl="0"/>
              <a:t>‹Nº›</a:t>
            </a:fld>
            <a:endParaRPr lang="es-ES" noProof="0"/>
          </a:p>
        </p:txBody>
      </p:sp>
      <p:sp>
        <p:nvSpPr>
          <p:cNvPr id="8" name="Marcador de posición de contenido 2">
            <a:extLst>
              <a:ext uri="{FF2B5EF4-FFF2-40B4-BE49-F238E27FC236}">
                <a16:creationId xmlns:a16="http://schemas.microsoft.com/office/drawing/2014/main" id="{CA0C3ECA-9F05-4D02-A8A4-D36001066893}"/>
              </a:ext>
            </a:extLst>
          </p:cNvPr>
          <p:cNvSpPr>
            <a:spLocks noGrp="1"/>
          </p:cNvSpPr>
          <p:nvPr>
            <p:ph idx="1" hasCustomPrompt="1"/>
          </p:nvPr>
        </p:nvSpPr>
        <p:spPr>
          <a:xfrm>
            <a:off x="360000" y="1051035"/>
            <a:ext cx="11473200" cy="4929352"/>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545194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080000"/>
            <a:ext cx="5580000" cy="488716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Columna derecha">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080000"/>
            <a:ext cx="5580000" cy="488716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128D9A5E-FDAD-488D-BCB7-AB114F56D1CF}"/>
              </a:ext>
            </a:extLst>
          </p:cNvPr>
          <p:cNvSpPr>
            <a:spLocks noGrp="1"/>
          </p:cNvSpPr>
          <p:nvPr>
            <p:ph type="ftr" sz="quarter" idx="13"/>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37941430-0BB6-4960-B4AD-8500541F6D10}"/>
              </a:ext>
            </a:extLst>
          </p:cNvPr>
          <p:cNvSpPr>
            <a:spLocks noGrp="1"/>
          </p:cNvSpPr>
          <p:nvPr>
            <p:ph type="sldNum" sz="quarter" idx="14"/>
          </p:nvPr>
        </p:nvSpPr>
        <p:spPr/>
        <p:txBody>
          <a:bodyPr rtlCol="0"/>
          <a:lstStyle/>
          <a:p>
            <a:pPr rtl="0"/>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13119239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a:t>Haga clic para modificar el estilo de título del patrón</a:t>
            </a:r>
          </a:p>
        </p:txBody>
      </p:sp>
      <p:sp>
        <p:nvSpPr>
          <p:cNvPr id="5" name="Marcador de posición de pie de página 4">
            <a:extLst>
              <a:ext uri="{FF2B5EF4-FFF2-40B4-BE49-F238E27FC236}">
                <a16:creationId xmlns:a16="http://schemas.microsoft.com/office/drawing/2014/main" id="{650929BA-192C-4325-A24F-DDBC2F7BF3B7}"/>
              </a:ext>
            </a:extLst>
          </p:cNvPr>
          <p:cNvSpPr>
            <a:spLocks noGrp="1"/>
          </p:cNvSpPr>
          <p:nvPr>
            <p:ph type="ftr" sz="quarter" idx="15"/>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EAFE3B83-7F6C-4A84-BB86-751BE46D1781}"/>
              </a:ext>
            </a:extLst>
          </p:cNvPr>
          <p:cNvSpPr>
            <a:spLocks noGrp="1"/>
          </p:cNvSpPr>
          <p:nvPr>
            <p:ph type="sldNum" sz="quarter" idx="16"/>
          </p:nvPr>
        </p:nvSpPr>
        <p:spPr/>
        <p:txBody>
          <a:bodyPr rtlCol="0"/>
          <a:lstStyle/>
          <a:p>
            <a:pPr rtl="0"/>
            <a:fld id="{058DB212-BFA2-403F-85EF-DFD3FF6D973A}" type="slidenum">
              <a:rPr lang="es-ES" noProof="0" smtClean="0"/>
              <a:pPr rtl="0"/>
              <a:t>‹Nº›</a:t>
            </a:fld>
            <a:endParaRPr lang="es-ES" noProof="0"/>
          </a:p>
        </p:txBody>
      </p:sp>
      <p:sp>
        <p:nvSpPr>
          <p:cNvPr id="12" name="Marcador de posición de texto 4">
            <a:extLst>
              <a:ext uri="{FF2B5EF4-FFF2-40B4-BE49-F238E27FC236}">
                <a16:creationId xmlns:a16="http://schemas.microsoft.com/office/drawing/2014/main" id="{CD6BBE0A-CBD2-406E-8D07-60ECFB37B6C1}"/>
              </a:ext>
            </a:extLst>
          </p:cNvPr>
          <p:cNvSpPr>
            <a:spLocks noGrp="1"/>
          </p:cNvSpPr>
          <p:nvPr>
            <p:ph type="body" sz="quarter" idx="3" hasCustomPrompt="1"/>
          </p:nvPr>
        </p:nvSpPr>
        <p:spPr>
          <a:xfrm>
            <a:off x="6252001" y="1080001"/>
            <a:ext cx="5581199" cy="360000"/>
          </a:xfrm>
        </p:spPr>
        <p:txBody>
          <a:bodyPr vert="horz" lIns="0" tIns="0" rIns="0" bIns="0" rtlCol="0">
            <a:noAutofit/>
          </a:bodyPr>
          <a:lstStyle>
            <a:lvl1pPr marL="0" indent="0">
              <a:buNone/>
              <a:defRPr lang="en-US" b="1"/>
            </a:lvl1pPr>
          </a:lstStyle>
          <a:p>
            <a:pPr marL="263525" lvl="0" indent="-263525" rtl="0"/>
            <a:r>
              <a:rPr lang="es-ES" noProof="0"/>
              <a:t>Editar estilos de texto del patrón</a:t>
            </a:r>
          </a:p>
        </p:txBody>
      </p:sp>
      <p:sp>
        <p:nvSpPr>
          <p:cNvPr id="14" name="Marcador de posición de contenido 3">
            <a:extLst>
              <a:ext uri="{FF2B5EF4-FFF2-40B4-BE49-F238E27FC236}">
                <a16:creationId xmlns:a16="http://schemas.microsoft.com/office/drawing/2014/main" id="{8FC08DE6-ACF8-4B81-9BD9-566B7DB14E25}"/>
              </a:ext>
            </a:extLst>
          </p:cNvPr>
          <p:cNvSpPr>
            <a:spLocks noGrp="1"/>
          </p:cNvSpPr>
          <p:nvPr>
            <p:ph sz="half" idx="2" hasCustomPrompt="1"/>
          </p:nvPr>
        </p:nvSpPr>
        <p:spPr>
          <a:xfrm>
            <a:off x="360001" y="1620001"/>
            <a:ext cx="5580000" cy="435284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6" name="Marcador de posición de contenido 5">
            <a:extLst>
              <a:ext uri="{FF2B5EF4-FFF2-40B4-BE49-F238E27FC236}">
                <a16:creationId xmlns:a16="http://schemas.microsoft.com/office/drawing/2014/main" id="{18E88A90-6862-4BD7-B366-699F3C6B519D}"/>
              </a:ext>
            </a:extLst>
          </p:cNvPr>
          <p:cNvSpPr>
            <a:spLocks noGrp="1"/>
          </p:cNvSpPr>
          <p:nvPr>
            <p:ph sz="quarter" idx="4" hasCustomPrompt="1"/>
          </p:nvPr>
        </p:nvSpPr>
        <p:spPr>
          <a:xfrm>
            <a:off x="6252001" y="1620001"/>
            <a:ext cx="5581199" cy="435284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posición de texto 2">
            <a:extLst>
              <a:ext uri="{FF2B5EF4-FFF2-40B4-BE49-F238E27FC236}">
                <a16:creationId xmlns:a16="http://schemas.microsoft.com/office/drawing/2014/main" id="{02A9A613-14E2-4283-9EA7-AFD4CF921FE0}"/>
              </a:ext>
            </a:extLst>
          </p:cNvPr>
          <p:cNvSpPr>
            <a:spLocks noGrp="1"/>
          </p:cNvSpPr>
          <p:nvPr>
            <p:ph type="body" idx="1" hasCustomPrompt="1"/>
          </p:nvPr>
        </p:nvSpPr>
        <p:spPr>
          <a:xfrm>
            <a:off x="358800" y="1080001"/>
            <a:ext cx="5581201" cy="360000"/>
          </a:xfrm>
        </p:spPr>
        <p:txBody>
          <a:bodyPr vert="horz" lIns="0" tIns="0" rIns="0" bIns="0" rtlCol="0">
            <a:noAutofit/>
          </a:bodyPr>
          <a:lstStyle>
            <a:lvl1pPr marL="0" indent="0">
              <a:buNone/>
              <a:defRPr lang="en-US" b="1"/>
            </a:lvl1pPr>
          </a:lstStyle>
          <a:p>
            <a:pPr marL="263525" lvl="0" indent="-263525" rtl="0"/>
            <a:r>
              <a:rPr lang="es-ES" noProof="0"/>
              <a:t>Editar estilos de texto del patrón</a:t>
            </a:r>
          </a:p>
        </p:txBody>
      </p:sp>
    </p:spTree>
    <p:extLst>
      <p:ext uri="{BB962C8B-B14F-4D97-AF65-F5344CB8AC3E}">
        <p14:creationId xmlns:p14="http://schemas.microsoft.com/office/powerpoint/2010/main" val="2488888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50058676-5057-4206-A9DE-0ED2BB7B3AF0}"/>
              </a:ext>
            </a:extLst>
          </p:cNvPr>
          <p:cNvSpPr>
            <a:spLocks noGrp="1"/>
          </p:cNvSpPr>
          <p:nvPr>
            <p:ph type="ftr" sz="quarter" idx="10"/>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416C7CE9-4F0B-435B-BDF8-F232E1202BE8}"/>
              </a:ext>
            </a:extLst>
          </p:cNvPr>
          <p:cNvSpPr>
            <a:spLocks noGrp="1"/>
          </p:cNvSpPr>
          <p:nvPr>
            <p:ph type="sldNum" sz="quarter" idx="11"/>
          </p:nvPr>
        </p:nvSpPr>
        <p:spPr/>
        <p:txBody>
          <a:bodyPr rtlCol="0"/>
          <a:lstStyle/>
          <a:p>
            <a:pPr rtl="0"/>
            <a:fld id="{058DB212-BFA2-403F-85EF-DFD3FF6D973A}" type="slidenum">
              <a:rPr lang="es-ES" noProof="0" smtClean="0"/>
              <a:t>‹Nº›</a:t>
            </a:fld>
            <a:endParaRPr lang="es-ES" noProof="0"/>
          </a:p>
        </p:txBody>
      </p:sp>
    </p:spTree>
    <p:extLst>
      <p:ext uri="{BB962C8B-B14F-4D97-AF65-F5344CB8AC3E}">
        <p14:creationId xmlns:p14="http://schemas.microsoft.com/office/powerpoint/2010/main" val="242122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CDA7313E-BA32-4C8A-A09A-2460AE863AB4}"/>
              </a:ext>
            </a:extLst>
          </p:cNvPr>
          <p:cNvSpPr>
            <a:spLocks noGrp="1"/>
          </p:cNvSpPr>
          <p:nvPr>
            <p:ph type="ftr" sz="quarter" idx="10"/>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A203DD3A-23C2-4E94-B0EE-C33B0DD71476}"/>
              </a:ext>
            </a:extLst>
          </p:cNvPr>
          <p:cNvSpPr>
            <a:spLocks noGrp="1"/>
          </p:cNvSpPr>
          <p:nvPr>
            <p:ph type="sldNum" sz="quarter" idx="11"/>
          </p:nvPr>
        </p:nvSpPr>
        <p:spPr/>
        <p:txBody>
          <a:bodyPr rtlCol="0"/>
          <a:lstStyle/>
          <a:p>
            <a:pPr rtl="0"/>
            <a:fld id="{058DB212-BFA2-403F-85EF-DFD3FF6D973A}" type="slidenum">
              <a:rPr lang="es-ES" noProof="0" smtClean="0"/>
              <a:t>‹Nº›</a:t>
            </a:fld>
            <a:endParaRPr lang="es-ES" noProof="0"/>
          </a:p>
        </p:txBody>
      </p:sp>
    </p:spTree>
    <p:extLst>
      <p:ext uri="{BB962C8B-B14F-4D97-AF65-F5344CB8AC3E}">
        <p14:creationId xmlns:p14="http://schemas.microsoft.com/office/powerpoint/2010/main" val="2946637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na sola foto con texto">
    <p:spTree>
      <p:nvGrpSpPr>
        <p:cNvPr id="1" name=""/>
        <p:cNvGrpSpPr/>
        <p:nvPr/>
      </p:nvGrpSpPr>
      <p:grpSpPr>
        <a:xfrm>
          <a:off x="0" y="0"/>
          <a:ext cx="0" cy="0"/>
          <a:chOff x="0" y="0"/>
          <a:chExt cx="0" cy="0"/>
        </a:xfrm>
      </p:grpSpPr>
      <p:sp>
        <p:nvSpPr>
          <p:cNvPr id="17" name="Paralelogramo 16">
            <a:extLst>
              <a:ext uri="{FF2B5EF4-FFF2-40B4-BE49-F238E27FC236}">
                <a16:creationId xmlns:a16="http://schemas.microsoft.com/office/drawing/2014/main" id="{F0886619-BEB9-42DC-803D-74D33640AF82}"/>
              </a:ext>
            </a:extLst>
          </p:cNvPr>
          <p:cNvSpPr/>
          <p:nvPr userDrawn="1"/>
        </p:nvSpPr>
        <p:spPr>
          <a:xfrm rot="5400000">
            <a:off x="3951843" y="1843045"/>
            <a:ext cx="4714491" cy="493907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Rectángulo: Esquinas redondeadas 18">
            <a:extLst>
              <a:ext uri="{FF2B5EF4-FFF2-40B4-BE49-F238E27FC236}">
                <a16:creationId xmlns:a16="http://schemas.microsoft.com/office/drawing/2014/main" id="{231C3E67-BB2B-4CEA-AB69-532143A95E92}"/>
              </a:ext>
            </a:extLst>
          </p:cNvPr>
          <p:cNvSpPr/>
          <p:nvPr userDrawn="1"/>
        </p:nvSpPr>
        <p:spPr>
          <a:xfrm>
            <a:off x="3738755" y="319523"/>
            <a:ext cx="4714491" cy="572515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Marcador de posición de imagen 17">
            <a:extLst>
              <a:ext uri="{FF2B5EF4-FFF2-40B4-BE49-F238E27FC236}">
                <a16:creationId xmlns:a16="http://schemas.microsoft.com/office/drawing/2014/main" id="{4A10A739-AEE8-47CE-9B61-6428138D8C22}"/>
              </a:ext>
            </a:extLst>
          </p:cNvPr>
          <p:cNvSpPr>
            <a:spLocks noGrp="1"/>
          </p:cNvSpPr>
          <p:nvPr userDrawn="1">
            <p:ph type="pic" sz="quarter" idx="14" hasCustomPrompt="1"/>
          </p:nvPr>
        </p:nvSpPr>
        <p:spPr>
          <a:xfrm flipH="1">
            <a:off x="4080000" y="658589"/>
            <a:ext cx="4032000" cy="4212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userDrawn="1">
            <p:ph type="body" sz="quarter" idx="18" hasCustomPrompt="1"/>
          </p:nvPr>
        </p:nvSpPr>
        <p:spPr>
          <a:xfrm>
            <a:off x="4080001" y="5073932"/>
            <a:ext cx="4031999" cy="737233"/>
          </a:xfrm>
        </p:spPr>
        <p:txBody>
          <a:bodyPr rtlCol="0" anchor="ctr"/>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a:xfrm>
            <a:off x="540000" y="539999"/>
            <a:ext cx="3028700" cy="1415335"/>
          </a:xfrm>
        </p:spPr>
        <p:txBody>
          <a:bodyPr rtlCol="0"/>
          <a:lstStyle/>
          <a:p>
            <a:pPr rtl="0"/>
            <a:r>
              <a:rPr lang="es-ES" noProof="0"/>
              <a:t>Haga clic para modificar el estilo de título del patrón</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21" name="Marcador de texto 7">
            <a:extLst>
              <a:ext uri="{FF2B5EF4-FFF2-40B4-BE49-F238E27FC236}">
                <a16:creationId xmlns:a16="http://schemas.microsoft.com/office/drawing/2014/main" id="{8ACF814D-5E9D-4331-8EF5-399B1D3A9A09}"/>
              </a:ext>
            </a:extLst>
          </p:cNvPr>
          <p:cNvSpPr>
            <a:spLocks noGrp="1"/>
          </p:cNvSpPr>
          <p:nvPr>
            <p:ph type="body" sz="quarter" idx="24" hasCustomPrompt="1"/>
          </p:nvPr>
        </p:nvSpPr>
        <p:spPr>
          <a:xfrm>
            <a:off x="536401" y="2159000"/>
            <a:ext cx="3032299" cy="294334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2" name="Marcador de texto 7">
            <a:extLst>
              <a:ext uri="{FF2B5EF4-FFF2-40B4-BE49-F238E27FC236}">
                <a16:creationId xmlns:a16="http://schemas.microsoft.com/office/drawing/2014/main" id="{DFD76CC2-E913-40E2-A504-17F9C46765ED}"/>
              </a:ext>
            </a:extLst>
          </p:cNvPr>
          <p:cNvSpPr>
            <a:spLocks noGrp="1"/>
          </p:cNvSpPr>
          <p:nvPr>
            <p:ph type="body" sz="quarter" idx="25" hasCustomPrompt="1"/>
          </p:nvPr>
        </p:nvSpPr>
        <p:spPr>
          <a:xfrm>
            <a:off x="8583254" y="2159000"/>
            <a:ext cx="3032299" cy="294334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3541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r fila con título">
    <p:spTree>
      <p:nvGrpSpPr>
        <p:cNvPr id="1" name=""/>
        <p:cNvGrpSpPr/>
        <p:nvPr/>
      </p:nvGrpSpPr>
      <p:grpSpPr>
        <a:xfrm>
          <a:off x="0" y="0"/>
          <a:ext cx="0" cy="0"/>
          <a:chOff x="0" y="0"/>
          <a:chExt cx="0" cy="0"/>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16200000" flipH="1">
            <a:off x="2079980" y="251440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2156676" y="147382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flipH="1">
            <a:off x="2398706" y="1722992"/>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1" name="Paralelogramo 30">
            <a:extLst>
              <a:ext uri="{FF2B5EF4-FFF2-40B4-BE49-F238E27FC236}">
                <a16:creationId xmlns:a16="http://schemas.microsoft.com/office/drawing/2014/main" id="{B00AEFCF-4740-4F96-9450-1BE17A80E83E}"/>
              </a:ext>
            </a:extLst>
          </p:cNvPr>
          <p:cNvSpPr/>
          <p:nvPr userDrawn="1"/>
        </p:nvSpPr>
        <p:spPr>
          <a:xfrm rot="5400000">
            <a:off x="6993402" y="2514408"/>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D267AE62-00A1-412E-84B7-92F55C4F65F0}"/>
              </a:ext>
            </a:extLst>
          </p:cNvPr>
          <p:cNvSpPr/>
          <p:nvPr userDrawn="1"/>
        </p:nvSpPr>
        <p:spPr>
          <a:xfrm>
            <a:off x="6815999" y="1473822"/>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Marcador de posición de imagen 17">
            <a:extLst>
              <a:ext uri="{FF2B5EF4-FFF2-40B4-BE49-F238E27FC236}">
                <a16:creationId xmlns:a16="http://schemas.microsoft.com/office/drawing/2014/main" id="{4A10A739-AEE8-47CE-9B61-6428138D8C22}"/>
              </a:ext>
            </a:extLst>
          </p:cNvPr>
          <p:cNvSpPr>
            <a:spLocks noGrp="1"/>
          </p:cNvSpPr>
          <p:nvPr userDrawn="1">
            <p:ph type="pic" sz="quarter" idx="14" hasCustomPrompt="1"/>
          </p:nvPr>
        </p:nvSpPr>
        <p:spPr>
          <a:xfrm flipH="1">
            <a:off x="7018219" y="1722993"/>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1" name="Marcador de texto 10">
            <a:extLst>
              <a:ext uri="{FF2B5EF4-FFF2-40B4-BE49-F238E27FC236}">
                <a16:creationId xmlns:a16="http://schemas.microsoft.com/office/drawing/2014/main" id="{E3938908-8151-4852-9D34-4A0EABB5D11D}"/>
              </a:ext>
            </a:extLst>
          </p:cNvPr>
          <p:cNvSpPr>
            <a:spLocks noGrp="1"/>
          </p:cNvSpPr>
          <p:nvPr userDrawn="1">
            <p:ph type="body" sz="quarter" idx="16" hasCustomPrompt="1"/>
          </p:nvPr>
        </p:nvSpPr>
        <p:spPr>
          <a:xfrm>
            <a:off x="2398706" y="4710631"/>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userDrawn="1">
            <p:ph type="body" sz="quarter" idx="18" hasCustomPrompt="1"/>
          </p:nvPr>
        </p:nvSpPr>
        <p:spPr>
          <a:xfrm>
            <a:off x="7018219" y="4710632"/>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13" name="Marcador de texto 12">
            <a:extLst>
              <a:ext uri="{FF2B5EF4-FFF2-40B4-BE49-F238E27FC236}">
                <a16:creationId xmlns:a16="http://schemas.microsoft.com/office/drawing/2014/main" id="{39116EB9-0069-42F5-8A98-F976EF65381F}"/>
              </a:ext>
            </a:extLst>
          </p:cNvPr>
          <p:cNvSpPr>
            <a:spLocks noGrp="1"/>
          </p:cNvSpPr>
          <p:nvPr userDrawn="1">
            <p:ph type="body" sz="quarter" idx="20" hasCustomPrompt="1"/>
          </p:nvPr>
        </p:nvSpPr>
        <p:spPr>
          <a:xfrm>
            <a:off x="9520313" y="1254680"/>
            <a:ext cx="2071687" cy="828985"/>
          </a:xfrm>
          <a:prstGeom prst="wedgeRoundRectCallout">
            <a:avLst>
              <a:gd name="adj1" fmla="val -68649"/>
              <a:gd name="adj2" fmla="val 5003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Foto n.º 2</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46" name="Marcador de texto 12">
            <a:extLst>
              <a:ext uri="{FF2B5EF4-FFF2-40B4-BE49-F238E27FC236}">
                <a16:creationId xmlns:a16="http://schemas.microsoft.com/office/drawing/2014/main" id="{77034241-072A-4514-B8D2-CB772358F097}"/>
              </a:ext>
            </a:extLst>
          </p:cNvPr>
          <p:cNvSpPr>
            <a:spLocks noGrp="1"/>
          </p:cNvSpPr>
          <p:nvPr>
            <p:ph type="body" sz="quarter" idx="23" hasCustomPrompt="1"/>
          </p:nvPr>
        </p:nvSpPr>
        <p:spPr>
          <a:xfrm>
            <a:off x="481429" y="4129296"/>
            <a:ext cx="2071687" cy="828985"/>
          </a:xfrm>
          <a:prstGeom prst="wedgeRoundRectCallout">
            <a:avLst>
              <a:gd name="adj1" fmla="val 66830"/>
              <a:gd name="adj2" fmla="val -5567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Foto n.º 1</a:t>
            </a:r>
          </a:p>
        </p:txBody>
      </p:sp>
    </p:spTree>
    <p:extLst>
      <p:ext uri="{BB962C8B-B14F-4D97-AF65-F5344CB8AC3E}">
        <p14:creationId xmlns:p14="http://schemas.microsoft.com/office/powerpoint/2010/main" val="409932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r fila sin título">
    <p:spTree>
      <p:nvGrpSpPr>
        <p:cNvPr id="1" name=""/>
        <p:cNvGrpSpPr/>
        <p:nvPr/>
      </p:nvGrpSpPr>
      <p:grpSpPr>
        <a:xfrm>
          <a:off x="0" y="0"/>
          <a:ext cx="0" cy="0"/>
          <a:chOff x="0" y="0"/>
          <a:chExt cx="0" cy="0"/>
        </a:xfrm>
      </p:grpSpPr>
      <p:sp>
        <p:nvSpPr>
          <p:cNvPr id="15" name="Paralelogramo 14">
            <a:extLst>
              <a:ext uri="{FF2B5EF4-FFF2-40B4-BE49-F238E27FC236}">
                <a16:creationId xmlns:a16="http://schemas.microsoft.com/office/drawing/2014/main" id="{AD8B2DCC-383E-4DE2-8D64-D0FDAAAFBD66}"/>
              </a:ext>
            </a:extLst>
          </p:cNvPr>
          <p:cNvSpPr/>
          <p:nvPr userDrawn="1"/>
        </p:nvSpPr>
        <p:spPr>
          <a:xfrm rot="16200000" flipH="1">
            <a:off x="2079980" y="251440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2156676" y="147382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flipH="1">
            <a:off x="2398706" y="1722992"/>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1" name="Paralelogramo 30">
            <a:extLst>
              <a:ext uri="{FF2B5EF4-FFF2-40B4-BE49-F238E27FC236}">
                <a16:creationId xmlns:a16="http://schemas.microsoft.com/office/drawing/2014/main" id="{B00AEFCF-4740-4F96-9450-1BE17A80E83E}"/>
              </a:ext>
            </a:extLst>
          </p:cNvPr>
          <p:cNvSpPr/>
          <p:nvPr userDrawn="1"/>
        </p:nvSpPr>
        <p:spPr>
          <a:xfrm rot="5400000">
            <a:off x="6993402" y="2514408"/>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D267AE62-00A1-412E-84B7-92F55C4F65F0}"/>
              </a:ext>
            </a:extLst>
          </p:cNvPr>
          <p:cNvSpPr/>
          <p:nvPr userDrawn="1"/>
        </p:nvSpPr>
        <p:spPr>
          <a:xfrm>
            <a:off x="6815999" y="1473822"/>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Marcador de posición de imagen 17">
            <a:extLst>
              <a:ext uri="{FF2B5EF4-FFF2-40B4-BE49-F238E27FC236}">
                <a16:creationId xmlns:a16="http://schemas.microsoft.com/office/drawing/2014/main" id="{4A10A739-AEE8-47CE-9B61-6428138D8C22}"/>
              </a:ext>
            </a:extLst>
          </p:cNvPr>
          <p:cNvSpPr>
            <a:spLocks noGrp="1"/>
          </p:cNvSpPr>
          <p:nvPr userDrawn="1">
            <p:ph type="pic" sz="quarter" idx="14" hasCustomPrompt="1"/>
          </p:nvPr>
        </p:nvSpPr>
        <p:spPr>
          <a:xfrm flipH="1">
            <a:off x="7018219" y="1722993"/>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1" name="Marcador de texto 10">
            <a:extLst>
              <a:ext uri="{FF2B5EF4-FFF2-40B4-BE49-F238E27FC236}">
                <a16:creationId xmlns:a16="http://schemas.microsoft.com/office/drawing/2014/main" id="{E3938908-8151-4852-9D34-4A0EABB5D11D}"/>
              </a:ext>
            </a:extLst>
          </p:cNvPr>
          <p:cNvSpPr>
            <a:spLocks noGrp="1"/>
          </p:cNvSpPr>
          <p:nvPr userDrawn="1">
            <p:ph type="body" sz="quarter" idx="16" hasCustomPrompt="1"/>
          </p:nvPr>
        </p:nvSpPr>
        <p:spPr>
          <a:xfrm>
            <a:off x="2398706" y="4710631"/>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userDrawn="1">
            <p:ph type="body" sz="quarter" idx="18" hasCustomPrompt="1"/>
          </p:nvPr>
        </p:nvSpPr>
        <p:spPr>
          <a:xfrm>
            <a:off x="7018219" y="4710632"/>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13" name="Marcador de texto 12">
            <a:extLst>
              <a:ext uri="{FF2B5EF4-FFF2-40B4-BE49-F238E27FC236}">
                <a16:creationId xmlns:a16="http://schemas.microsoft.com/office/drawing/2014/main" id="{39116EB9-0069-42F5-8A98-F976EF65381F}"/>
              </a:ext>
            </a:extLst>
          </p:cNvPr>
          <p:cNvSpPr>
            <a:spLocks noGrp="1"/>
          </p:cNvSpPr>
          <p:nvPr userDrawn="1">
            <p:ph type="body" sz="quarter" idx="20" hasCustomPrompt="1"/>
          </p:nvPr>
        </p:nvSpPr>
        <p:spPr>
          <a:xfrm>
            <a:off x="9000219" y="645314"/>
            <a:ext cx="2071687" cy="828985"/>
          </a:xfrm>
          <a:prstGeom prst="wedgeRoundRectCallout">
            <a:avLst>
              <a:gd name="adj1" fmla="val -41676"/>
              <a:gd name="adj2" fmla="val 8833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Foto n.º 2</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46" name="Marcador de texto 12">
            <a:extLst>
              <a:ext uri="{FF2B5EF4-FFF2-40B4-BE49-F238E27FC236}">
                <a16:creationId xmlns:a16="http://schemas.microsoft.com/office/drawing/2014/main" id="{77034241-072A-4514-B8D2-CB772358F097}"/>
              </a:ext>
            </a:extLst>
          </p:cNvPr>
          <p:cNvSpPr>
            <a:spLocks noGrp="1"/>
          </p:cNvSpPr>
          <p:nvPr>
            <p:ph type="body" sz="quarter" idx="23" hasCustomPrompt="1"/>
          </p:nvPr>
        </p:nvSpPr>
        <p:spPr>
          <a:xfrm>
            <a:off x="1120096" y="645314"/>
            <a:ext cx="2071687" cy="828985"/>
          </a:xfrm>
          <a:prstGeom prst="wedgeRoundRectCallout">
            <a:avLst>
              <a:gd name="adj1" fmla="val 38631"/>
              <a:gd name="adj2" fmla="val 95993"/>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Foto n.º 1</a:t>
            </a:r>
          </a:p>
        </p:txBody>
      </p:sp>
      <p:sp>
        <p:nvSpPr>
          <p:cNvPr id="2" name="Título 1">
            <a:extLst>
              <a:ext uri="{FF2B5EF4-FFF2-40B4-BE49-F238E27FC236}">
                <a16:creationId xmlns:a16="http://schemas.microsoft.com/office/drawing/2014/main" id="{1C010F92-FE15-43F8-AA38-02CE149B7F8A}"/>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964972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fotos con título">
    <p:spTree>
      <p:nvGrpSpPr>
        <p:cNvPr id="1" name=""/>
        <p:cNvGrpSpPr/>
        <p:nvPr/>
      </p:nvGrpSpPr>
      <p:grpSpPr>
        <a:xfrm>
          <a:off x="0" y="0"/>
          <a:ext cx="0" cy="0"/>
          <a:chOff x="0" y="0"/>
          <a:chExt cx="0" cy="0"/>
        </a:xfrm>
      </p:grpSpPr>
      <p:sp>
        <p:nvSpPr>
          <p:cNvPr id="17" name="Paralelogramo 16">
            <a:extLst>
              <a:ext uri="{FF2B5EF4-FFF2-40B4-BE49-F238E27FC236}">
                <a16:creationId xmlns:a16="http://schemas.microsoft.com/office/drawing/2014/main" id="{CB1F026C-F353-497E-BC55-46019B42191A}"/>
              </a:ext>
            </a:extLst>
          </p:cNvPr>
          <p:cNvSpPr/>
          <p:nvPr userDrawn="1"/>
        </p:nvSpPr>
        <p:spPr>
          <a:xfrm rot="5400000">
            <a:off x="5280372" y="3153768"/>
            <a:ext cx="3220061" cy="1840706"/>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Paralelogramo 21">
            <a:extLst>
              <a:ext uri="{FF2B5EF4-FFF2-40B4-BE49-F238E27FC236}">
                <a16:creationId xmlns:a16="http://schemas.microsoft.com/office/drawing/2014/main" id="{D933D8A1-9AB2-4A32-A6F0-035D235A8E93}"/>
              </a:ext>
            </a:extLst>
          </p:cNvPr>
          <p:cNvSpPr/>
          <p:nvPr userDrawn="1"/>
        </p:nvSpPr>
        <p:spPr>
          <a:xfrm rot="16200000" flipH="1">
            <a:off x="3630532" y="3153768"/>
            <a:ext cx="3220061" cy="1840706"/>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Paralelogramo 14">
            <a:extLst>
              <a:ext uri="{FF2B5EF4-FFF2-40B4-BE49-F238E27FC236}">
                <a16:creationId xmlns:a16="http://schemas.microsoft.com/office/drawing/2014/main" id="{AD8B2DCC-383E-4DE2-8D64-D0FDAAAFBD66}"/>
              </a:ext>
            </a:extLst>
          </p:cNvPr>
          <p:cNvSpPr/>
          <p:nvPr userDrawn="1"/>
        </p:nvSpPr>
        <p:spPr>
          <a:xfrm rot="16200000" flipH="1">
            <a:off x="615659" y="251440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Esquinas redondeadas 15">
            <a:extLst>
              <a:ext uri="{FF2B5EF4-FFF2-40B4-BE49-F238E27FC236}">
                <a16:creationId xmlns:a16="http://schemas.microsoft.com/office/drawing/2014/main" id="{0BB3C4F0-6068-487E-B600-33DB85DB06FD}"/>
              </a:ext>
            </a:extLst>
          </p:cNvPr>
          <p:cNvSpPr/>
          <p:nvPr userDrawn="1"/>
        </p:nvSpPr>
        <p:spPr>
          <a:xfrm>
            <a:off x="692355" y="147382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Marcador de posición de imagen 17">
            <a:extLst>
              <a:ext uri="{FF2B5EF4-FFF2-40B4-BE49-F238E27FC236}">
                <a16:creationId xmlns:a16="http://schemas.microsoft.com/office/drawing/2014/main" id="{F2D0CD35-6F93-431A-997D-F16BD6DEDEE6}"/>
              </a:ext>
            </a:extLst>
          </p:cNvPr>
          <p:cNvSpPr>
            <a:spLocks noGrp="1"/>
          </p:cNvSpPr>
          <p:nvPr userDrawn="1">
            <p:ph type="pic" sz="quarter" idx="11" hasCustomPrompt="1"/>
          </p:nvPr>
        </p:nvSpPr>
        <p:spPr>
          <a:xfrm flipH="1">
            <a:off x="934385" y="1722992"/>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1" name="Paralelogramo 30">
            <a:extLst>
              <a:ext uri="{FF2B5EF4-FFF2-40B4-BE49-F238E27FC236}">
                <a16:creationId xmlns:a16="http://schemas.microsoft.com/office/drawing/2014/main" id="{B00AEFCF-4740-4F96-9450-1BE17A80E83E}"/>
              </a:ext>
            </a:extLst>
          </p:cNvPr>
          <p:cNvSpPr/>
          <p:nvPr userDrawn="1"/>
        </p:nvSpPr>
        <p:spPr>
          <a:xfrm rot="5400000">
            <a:off x="8295243" y="2514408"/>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D267AE62-00A1-412E-84B7-92F55C4F65F0}"/>
              </a:ext>
            </a:extLst>
          </p:cNvPr>
          <p:cNvSpPr/>
          <p:nvPr userDrawn="1"/>
        </p:nvSpPr>
        <p:spPr>
          <a:xfrm>
            <a:off x="8117840" y="1473822"/>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Marcador de posición de imagen 17">
            <a:extLst>
              <a:ext uri="{FF2B5EF4-FFF2-40B4-BE49-F238E27FC236}">
                <a16:creationId xmlns:a16="http://schemas.microsoft.com/office/drawing/2014/main" id="{4A10A739-AEE8-47CE-9B61-6428138D8C22}"/>
              </a:ext>
            </a:extLst>
          </p:cNvPr>
          <p:cNvSpPr>
            <a:spLocks noGrp="1"/>
          </p:cNvSpPr>
          <p:nvPr userDrawn="1">
            <p:ph type="pic" sz="quarter" idx="14" hasCustomPrompt="1"/>
          </p:nvPr>
        </p:nvSpPr>
        <p:spPr>
          <a:xfrm flipH="1">
            <a:off x="8320060" y="1722993"/>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1" name="Marcador de texto 10">
            <a:extLst>
              <a:ext uri="{FF2B5EF4-FFF2-40B4-BE49-F238E27FC236}">
                <a16:creationId xmlns:a16="http://schemas.microsoft.com/office/drawing/2014/main" id="{E3938908-8151-4852-9D34-4A0EABB5D11D}"/>
              </a:ext>
            </a:extLst>
          </p:cNvPr>
          <p:cNvSpPr>
            <a:spLocks noGrp="1"/>
          </p:cNvSpPr>
          <p:nvPr userDrawn="1">
            <p:ph type="body" sz="quarter" idx="16" hasCustomPrompt="1"/>
          </p:nvPr>
        </p:nvSpPr>
        <p:spPr>
          <a:xfrm>
            <a:off x="934385" y="4710631"/>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43" name="Marcador de texto 10">
            <a:extLst>
              <a:ext uri="{FF2B5EF4-FFF2-40B4-BE49-F238E27FC236}">
                <a16:creationId xmlns:a16="http://schemas.microsoft.com/office/drawing/2014/main" id="{41AFF39C-F3E3-438F-A3D2-1A0DB25498BE}"/>
              </a:ext>
            </a:extLst>
          </p:cNvPr>
          <p:cNvSpPr>
            <a:spLocks noGrp="1"/>
          </p:cNvSpPr>
          <p:nvPr userDrawn="1">
            <p:ph type="body" sz="quarter" idx="18" hasCustomPrompt="1"/>
          </p:nvPr>
        </p:nvSpPr>
        <p:spPr>
          <a:xfrm>
            <a:off x="8320060" y="4710632"/>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19" name="Rectángulo: Esquinas redondeadas 18">
            <a:extLst>
              <a:ext uri="{FF2B5EF4-FFF2-40B4-BE49-F238E27FC236}">
                <a16:creationId xmlns:a16="http://schemas.microsoft.com/office/drawing/2014/main" id="{ABDFF418-1C38-4D1C-88D1-5F4AAD1CDFC5}"/>
              </a:ext>
            </a:extLst>
          </p:cNvPr>
          <p:cNvSpPr/>
          <p:nvPr userDrawn="1"/>
        </p:nvSpPr>
        <p:spPr>
          <a:xfrm>
            <a:off x="4405097" y="1473822"/>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7">
            <a:extLst>
              <a:ext uri="{FF2B5EF4-FFF2-40B4-BE49-F238E27FC236}">
                <a16:creationId xmlns:a16="http://schemas.microsoft.com/office/drawing/2014/main" id="{2AE70F6C-C123-4AD4-828A-49FBA72A0FDF}"/>
              </a:ext>
            </a:extLst>
          </p:cNvPr>
          <p:cNvSpPr>
            <a:spLocks noGrp="1"/>
          </p:cNvSpPr>
          <p:nvPr>
            <p:ph type="pic" sz="quarter" idx="23" hasCustomPrompt="1"/>
          </p:nvPr>
        </p:nvSpPr>
        <p:spPr>
          <a:xfrm flipH="1">
            <a:off x="4627222" y="1722993"/>
            <a:ext cx="2736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1" name="Marcador de texto 10">
            <a:extLst>
              <a:ext uri="{FF2B5EF4-FFF2-40B4-BE49-F238E27FC236}">
                <a16:creationId xmlns:a16="http://schemas.microsoft.com/office/drawing/2014/main" id="{E3CD4E7B-A065-45F0-B6B0-62967526E4A5}"/>
              </a:ext>
            </a:extLst>
          </p:cNvPr>
          <p:cNvSpPr>
            <a:spLocks noGrp="1"/>
          </p:cNvSpPr>
          <p:nvPr>
            <p:ph type="body" sz="quarter" idx="24" hasCustomPrompt="1"/>
          </p:nvPr>
        </p:nvSpPr>
        <p:spPr>
          <a:xfrm>
            <a:off x="4627222" y="4710632"/>
            <a:ext cx="2736000" cy="495300"/>
          </a:xfrm>
        </p:spPr>
        <p:txBody>
          <a:bodyPr rtlCol="0"/>
          <a:lstStyle>
            <a:lvl1pPr marL="0" indent="0" algn="ctr">
              <a:buNone/>
              <a:defRPr sz="1600" b="1" i="1"/>
            </a:lvl1pPr>
            <a:lvl2pPr marL="263525" indent="0" algn="ctr">
              <a:buNone/>
              <a:defRPr/>
            </a:lvl2pPr>
            <a:lvl3pPr marL="536575" indent="0" algn="ctr">
              <a:buNone/>
              <a:defRPr/>
            </a:lvl3pPr>
            <a:lvl4pPr marL="811213" indent="0" algn="ctr">
              <a:buNone/>
              <a:defRPr/>
            </a:lvl4pPr>
            <a:lvl5pPr marL="1074738" indent="0" algn="ctr">
              <a:buNone/>
              <a:defRPr/>
            </a:lvl5pPr>
          </a:lstStyle>
          <a:p>
            <a:pPr lvl="0" rtl="0"/>
            <a:r>
              <a:rPr lang="es-ES" noProof="0"/>
              <a:t>Título de la foto</a:t>
            </a:r>
          </a:p>
        </p:txBody>
      </p:sp>
    </p:spTree>
    <p:extLst>
      <p:ext uri="{BB962C8B-B14F-4D97-AF65-F5344CB8AC3E}">
        <p14:creationId xmlns:p14="http://schemas.microsoft.com/office/powerpoint/2010/main" val="3036462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 fotos en cuadrícula en orden aleatorio">
    <p:spTree>
      <p:nvGrpSpPr>
        <p:cNvPr id="1" name=""/>
        <p:cNvGrpSpPr/>
        <p:nvPr/>
      </p:nvGrpSpPr>
      <p:grpSpPr>
        <a:xfrm>
          <a:off x="0" y="0"/>
          <a:ext cx="0" cy="0"/>
          <a:chOff x="0" y="0"/>
          <a:chExt cx="0" cy="0"/>
        </a:xfrm>
      </p:grpSpPr>
      <p:sp>
        <p:nvSpPr>
          <p:cNvPr id="18" name="Marcador de posición de imagen 17">
            <a:extLst>
              <a:ext uri="{FF2B5EF4-FFF2-40B4-BE49-F238E27FC236}">
                <a16:creationId xmlns:a16="http://schemas.microsoft.com/office/drawing/2014/main" id="{F2D0CD35-6F93-431A-997D-F16BD6DEDEE6}"/>
              </a:ext>
            </a:extLst>
          </p:cNvPr>
          <p:cNvSpPr>
            <a:spLocks noGrp="1"/>
          </p:cNvSpPr>
          <p:nvPr>
            <p:ph type="pic" sz="quarter" idx="11" hasCustomPrompt="1"/>
          </p:nvPr>
        </p:nvSpPr>
        <p:spPr>
          <a:xfrm flipH="1">
            <a:off x="2988000" y="3716886"/>
            <a:ext cx="288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20" name="Marcador de posición de imagen 17">
            <a:extLst>
              <a:ext uri="{FF2B5EF4-FFF2-40B4-BE49-F238E27FC236}">
                <a16:creationId xmlns:a16="http://schemas.microsoft.com/office/drawing/2014/main" id="{2AE70F6C-C123-4AD4-828A-49FBA72A0FDF}"/>
              </a:ext>
            </a:extLst>
          </p:cNvPr>
          <p:cNvSpPr>
            <a:spLocks noGrp="1"/>
          </p:cNvSpPr>
          <p:nvPr>
            <p:ph type="pic" sz="quarter" idx="23" hasCustomPrompt="1"/>
          </p:nvPr>
        </p:nvSpPr>
        <p:spPr>
          <a:xfrm flipH="1">
            <a:off x="6156000" y="1269000"/>
            <a:ext cx="2160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3" name="Marcador de posición de imagen 17">
            <a:extLst>
              <a:ext uri="{FF2B5EF4-FFF2-40B4-BE49-F238E27FC236}">
                <a16:creationId xmlns:a16="http://schemas.microsoft.com/office/drawing/2014/main" id="{13FCE36B-BAA2-42E5-8BAF-73725A608552}"/>
              </a:ext>
            </a:extLst>
          </p:cNvPr>
          <p:cNvSpPr>
            <a:spLocks noGrp="1"/>
          </p:cNvSpPr>
          <p:nvPr>
            <p:ph type="pic" sz="quarter" idx="24" hasCustomPrompt="1"/>
          </p:nvPr>
        </p:nvSpPr>
        <p:spPr>
          <a:xfrm flipH="1">
            <a:off x="4013200" y="1574200"/>
            <a:ext cx="1854800" cy="18548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6" name="Marcador de posición de imagen 17">
            <a:extLst>
              <a:ext uri="{FF2B5EF4-FFF2-40B4-BE49-F238E27FC236}">
                <a16:creationId xmlns:a16="http://schemas.microsoft.com/office/drawing/2014/main" id="{9F03173D-6456-49F0-AEBE-29F680CC01F1}"/>
              </a:ext>
            </a:extLst>
          </p:cNvPr>
          <p:cNvSpPr>
            <a:spLocks noGrp="1" noChangeAspect="1"/>
          </p:cNvSpPr>
          <p:nvPr>
            <p:ph type="pic" sz="quarter" idx="26" hasCustomPrompt="1"/>
          </p:nvPr>
        </p:nvSpPr>
        <p:spPr>
          <a:xfrm flipH="1">
            <a:off x="1764000" y="3716886"/>
            <a:ext cx="936000" cy="1248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8" name="Marcador de posición de imagen 17">
            <a:extLst>
              <a:ext uri="{FF2B5EF4-FFF2-40B4-BE49-F238E27FC236}">
                <a16:creationId xmlns:a16="http://schemas.microsoft.com/office/drawing/2014/main" id="{AB5FAB3E-720D-4639-B757-17D40918629A}"/>
              </a:ext>
            </a:extLst>
          </p:cNvPr>
          <p:cNvSpPr>
            <a:spLocks noGrp="1"/>
          </p:cNvSpPr>
          <p:nvPr>
            <p:ph type="pic" sz="quarter" idx="27" hasCustomPrompt="1"/>
          </p:nvPr>
        </p:nvSpPr>
        <p:spPr>
          <a:xfrm flipH="1">
            <a:off x="6156000" y="4424886"/>
            <a:ext cx="2160000" cy="1452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9" name="Marcador de posición de imagen 17">
            <a:extLst>
              <a:ext uri="{FF2B5EF4-FFF2-40B4-BE49-F238E27FC236}">
                <a16:creationId xmlns:a16="http://schemas.microsoft.com/office/drawing/2014/main" id="{8065AFC5-5095-498F-96E5-C33DB7DE3E35}"/>
              </a:ext>
            </a:extLst>
          </p:cNvPr>
          <p:cNvSpPr>
            <a:spLocks noGrp="1"/>
          </p:cNvSpPr>
          <p:nvPr>
            <p:ph type="pic" sz="quarter" idx="28" hasCustomPrompt="1"/>
          </p:nvPr>
        </p:nvSpPr>
        <p:spPr>
          <a:xfrm flipH="1">
            <a:off x="2285200" y="2338522"/>
            <a:ext cx="144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0" name="Marcador de posición de imagen 17">
            <a:extLst>
              <a:ext uri="{FF2B5EF4-FFF2-40B4-BE49-F238E27FC236}">
                <a16:creationId xmlns:a16="http://schemas.microsoft.com/office/drawing/2014/main" id="{81AEA7A2-5016-48D0-9A9F-38F676D380F1}"/>
              </a:ext>
            </a:extLst>
          </p:cNvPr>
          <p:cNvSpPr>
            <a:spLocks noGrp="1" noChangeAspect="1"/>
          </p:cNvSpPr>
          <p:nvPr>
            <p:ph type="pic" sz="quarter" idx="29" hasCustomPrompt="1"/>
          </p:nvPr>
        </p:nvSpPr>
        <p:spPr>
          <a:xfrm flipH="1">
            <a:off x="8604000" y="2878522"/>
            <a:ext cx="936000" cy="1248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2" name="Marcador de posición de imagen 17">
            <a:extLst>
              <a:ext uri="{FF2B5EF4-FFF2-40B4-BE49-F238E27FC236}">
                <a16:creationId xmlns:a16="http://schemas.microsoft.com/office/drawing/2014/main" id="{7106428B-90DC-44C2-B74F-394F47A5D028}"/>
              </a:ext>
            </a:extLst>
          </p:cNvPr>
          <p:cNvSpPr>
            <a:spLocks noGrp="1"/>
          </p:cNvSpPr>
          <p:nvPr>
            <p:ph type="pic" sz="quarter" idx="31" hasCustomPrompt="1"/>
          </p:nvPr>
        </p:nvSpPr>
        <p:spPr>
          <a:xfrm flipH="1">
            <a:off x="8604000" y="4418786"/>
            <a:ext cx="108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4" name="Marcador de posición de imagen 17">
            <a:extLst>
              <a:ext uri="{FF2B5EF4-FFF2-40B4-BE49-F238E27FC236}">
                <a16:creationId xmlns:a16="http://schemas.microsoft.com/office/drawing/2014/main" id="{1FE93498-9D95-47A7-B1C1-5F8AA73FB611}"/>
              </a:ext>
            </a:extLst>
          </p:cNvPr>
          <p:cNvSpPr>
            <a:spLocks noGrp="1"/>
          </p:cNvSpPr>
          <p:nvPr>
            <p:ph type="pic" sz="quarter" idx="32" hasCustomPrompt="1"/>
          </p:nvPr>
        </p:nvSpPr>
        <p:spPr>
          <a:xfrm flipH="1">
            <a:off x="8604000" y="1512000"/>
            <a:ext cx="144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5" name="Marcador de posición de imagen 17">
            <a:extLst>
              <a:ext uri="{FF2B5EF4-FFF2-40B4-BE49-F238E27FC236}">
                <a16:creationId xmlns:a16="http://schemas.microsoft.com/office/drawing/2014/main" id="{12969B3E-3263-45D2-A063-7A1376963997}"/>
              </a:ext>
            </a:extLst>
          </p:cNvPr>
          <p:cNvSpPr>
            <a:spLocks noGrp="1"/>
          </p:cNvSpPr>
          <p:nvPr>
            <p:ph type="pic" sz="quarter" idx="33" hasCustomPrompt="1"/>
          </p:nvPr>
        </p:nvSpPr>
        <p:spPr>
          <a:xfrm flipH="1">
            <a:off x="9828000" y="2878522"/>
            <a:ext cx="540000" cy="540000"/>
          </a:xfrm>
          <a:solidFill>
            <a:schemeClr val="tx1">
              <a:lumMod val="75000"/>
              <a:lumOff val="25000"/>
            </a:schemeClr>
          </a:solidFill>
          <a:effectLst>
            <a:innerShdw blurRad="25400" dist="12700" dir="13500000">
              <a:prstClr val="black">
                <a:alpha val="16000"/>
              </a:prstClr>
            </a:innerShdw>
          </a:effectLst>
        </p:spPr>
        <p:txBody>
          <a:bodyPr lIns="0" rIns="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Foto</a:t>
            </a:r>
          </a:p>
        </p:txBody>
      </p:sp>
      <p:sp>
        <p:nvSpPr>
          <p:cNvPr id="46" name="Marcador de posición de imagen 17">
            <a:extLst>
              <a:ext uri="{FF2B5EF4-FFF2-40B4-BE49-F238E27FC236}">
                <a16:creationId xmlns:a16="http://schemas.microsoft.com/office/drawing/2014/main" id="{0693B163-3210-4BA5-8F2F-C3C8C816C1CE}"/>
              </a:ext>
            </a:extLst>
          </p:cNvPr>
          <p:cNvSpPr>
            <a:spLocks noGrp="1"/>
          </p:cNvSpPr>
          <p:nvPr>
            <p:ph type="pic" sz="quarter" idx="34" hasCustomPrompt="1"/>
          </p:nvPr>
        </p:nvSpPr>
        <p:spPr>
          <a:xfrm flipH="1">
            <a:off x="938800" y="4418786"/>
            <a:ext cx="540000" cy="540000"/>
          </a:xfrm>
          <a:solidFill>
            <a:schemeClr val="tx1">
              <a:lumMod val="75000"/>
              <a:lumOff val="25000"/>
            </a:schemeClr>
          </a:solidFill>
          <a:effectLst>
            <a:innerShdw blurRad="25400" dist="12700" dir="13500000">
              <a:prstClr val="black">
                <a:alpha val="16000"/>
              </a:prstClr>
            </a:innerShdw>
          </a:effectLst>
        </p:spPr>
        <p:txBody>
          <a:bodyPr lIns="0" rIns="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Foto</a:t>
            </a:r>
          </a:p>
        </p:txBody>
      </p:sp>
    </p:spTree>
    <p:extLst>
      <p:ext uri="{BB962C8B-B14F-4D97-AF65-F5344CB8AC3E}">
        <p14:creationId xmlns:p14="http://schemas.microsoft.com/office/powerpoint/2010/main" val="174919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 fotos en cuadrícula en orden aleatorio (sin título)">
    <p:spTree>
      <p:nvGrpSpPr>
        <p:cNvPr id="1" name=""/>
        <p:cNvGrpSpPr/>
        <p:nvPr/>
      </p:nvGrpSpPr>
      <p:grpSpPr>
        <a:xfrm>
          <a:off x="0" y="0"/>
          <a:ext cx="0" cy="0"/>
          <a:chOff x="0" y="0"/>
          <a:chExt cx="0" cy="0"/>
        </a:xfrm>
      </p:grpSpPr>
      <p:sp>
        <p:nvSpPr>
          <p:cNvPr id="18" name="Marcador de posición de imagen 17">
            <a:extLst>
              <a:ext uri="{FF2B5EF4-FFF2-40B4-BE49-F238E27FC236}">
                <a16:creationId xmlns:a16="http://schemas.microsoft.com/office/drawing/2014/main" id="{F2D0CD35-6F93-431A-997D-F16BD6DEDEE6}"/>
              </a:ext>
            </a:extLst>
          </p:cNvPr>
          <p:cNvSpPr>
            <a:spLocks noGrp="1"/>
          </p:cNvSpPr>
          <p:nvPr>
            <p:ph type="pic" sz="quarter" idx="11" hasCustomPrompt="1"/>
          </p:nvPr>
        </p:nvSpPr>
        <p:spPr>
          <a:xfrm flipH="1">
            <a:off x="2988000" y="3361286"/>
            <a:ext cx="288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6" name="Marcador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20" name="Marcador de posición de imagen 17">
            <a:extLst>
              <a:ext uri="{FF2B5EF4-FFF2-40B4-BE49-F238E27FC236}">
                <a16:creationId xmlns:a16="http://schemas.microsoft.com/office/drawing/2014/main" id="{2AE70F6C-C123-4AD4-828A-49FBA72A0FDF}"/>
              </a:ext>
            </a:extLst>
          </p:cNvPr>
          <p:cNvSpPr>
            <a:spLocks noGrp="1"/>
          </p:cNvSpPr>
          <p:nvPr>
            <p:ph type="pic" sz="quarter" idx="23" hasCustomPrompt="1"/>
          </p:nvPr>
        </p:nvSpPr>
        <p:spPr>
          <a:xfrm flipH="1">
            <a:off x="6156000" y="913400"/>
            <a:ext cx="2160000" cy="28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3" name="Marcador de posición de imagen 17">
            <a:extLst>
              <a:ext uri="{FF2B5EF4-FFF2-40B4-BE49-F238E27FC236}">
                <a16:creationId xmlns:a16="http://schemas.microsoft.com/office/drawing/2014/main" id="{13FCE36B-BAA2-42E5-8BAF-73725A608552}"/>
              </a:ext>
            </a:extLst>
          </p:cNvPr>
          <p:cNvSpPr>
            <a:spLocks noGrp="1"/>
          </p:cNvSpPr>
          <p:nvPr>
            <p:ph type="pic" sz="quarter" idx="24" hasCustomPrompt="1"/>
          </p:nvPr>
        </p:nvSpPr>
        <p:spPr>
          <a:xfrm flipH="1">
            <a:off x="4013200" y="1218600"/>
            <a:ext cx="1854800" cy="18548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6" name="Marcador de posición de imagen 17">
            <a:extLst>
              <a:ext uri="{FF2B5EF4-FFF2-40B4-BE49-F238E27FC236}">
                <a16:creationId xmlns:a16="http://schemas.microsoft.com/office/drawing/2014/main" id="{9F03173D-6456-49F0-AEBE-29F680CC01F1}"/>
              </a:ext>
            </a:extLst>
          </p:cNvPr>
          <p:cNvSpPr>
            <a:spLocks noGrp="1" noChangeAspect="1"/>
          </p:cNvSpPr>
          <p:nvPr>
            <p:ph type="pic" sz="quarter" idx="26" hasCustomPrompt="1"/>
          </p:nvPr>
        </p:nvSpPr>
        <p:spPr>
          <a:xfrm flipH="1">
            <a:off x="1764000" y="3361286"/>
            <a:ext cx="936000" cy="1248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8" name="Marcador de posición de imagen 17">
            <a:extLst>
              <a:ext uri="{FF2B5EF4-FFF2-40B4-BE49-F238E27FC236}">
                <a16:creationId xmlns:a16="http://schemas.microsoft.com/office/drawing/2014/main" id="{AB5FAB3E-720D-4639-B757-17D40918629A}"/>
              </a:ext>
            </a:extLst>
          </p:cNvPr>
          <p:cNvSpPr>
            <a:spLocks noGrp="1"/>
          </p:cNvSpPr>
          <p:nvPr>
            <p:ph type="pic" sz="quarter" idx="27" hasCustomPrompt="1"/>
          </p:nvPr>
        </p:nvSpPr>
        <p:spPr>
          <a:xfrm flipH="1">
            <a:off x="6156000" y="4069286"/>
            <a:ext cx="2160000" cy="1452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9" name="Marcador de posición de imagen 17">
            <a:extLst>
              <a:ext uri="{FF2B5EF4-FFF2-40B4-BE49-F238E27FC236}">
                <a16:creationId xmlns:a16="http://schemas.microsoft.com/office/drawing/2014/main" id="{8065AFC5-5095-498F-96E5-C33DB7DE3E35}"/>
              </a:ext>
            </a:extLst>
          </p:cNvPr>
          <p:cNvSpPr>
            <a:spLocks noGrp="1"/>
          </p:cNvSpPr>
          <p:nvPr>
            <p:ph type="pic" sz="quarter" idx="28" hasCustomPrompt="1"/>
          </p:nvPr>
        </p:nvSpPr>
        <p:spPr>
          <a:xfrm flipH="1">
            <a:off x="2285200" y="1982922"/>
            <a:ext cx="144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0" name="Marcador de posición de imagen 17">
            <a:extLst>
              <a:ext uri="{FF2B5EF4-FFF2-40B4-BE49-F238E27FC236}">
                <a16:creationId xmlns:a16="http://schemas.microsoft.com/office/drawing/2014/main" id="{81AEA7A2-5016-48D0-9A9F-38F676D380F1}"/>
              </a:ext>
            </a:extLst>
          </p:cNvPr>
          <p:cNvSpPr>
            <a:spLocks noGrp="1" noChangeAspect="1"/>
          </p:cNvSpPr>
          <p:nvPr>
            <p:ph type="pic" sz="quarter" idx="29" hasCustomPrompt="1"/>
          </p:nvPr>
        </p:nvSpPr>
        <p:spPr>
          <a:xfrm flipH="1">
            <a:off x="8604000" y="2522922"/>
            <a:ext cx="936000" cy="1248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2" name="Marcador de posición de imagen 17">
            <a:extLst>
              <a:ext uri="{FF2B5EF4-FFF2-40B4-BE49-F238E27FC236}">
                <a16:creationId xmlns:a16="http://schemas.microsoft.com/office/drawing/2014/main" id="{7106428B-90DC-44C2-B74F-394F47A5D028}"/>
              </a:ext>
            </a:extLst>
          </p:cNvPr>
          <p:cNvSpPr>
            <a:spLocks noGrp="1"/>
          </p:cNvSpPr>
          <p:nvPr>
            <p:ph type="pic" sz="quarter" idx="31" hasCustomPrompt="1"/>
          </p:nvPr>
        </p:nvSpPr>
        <p:spPr>
          <a:xfrm flipH="1">
            <a:off x="8604000" y="4063186"/>
            <a:ext cx="108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4" name="Marcador de posición de imagen 17">
            <a:extLst>
              <a:ext uri="{FF2B5EF4-FFF2-40B4-BE49-F238E27FC236}">
                <a16:creationId xmlns:a16="http://schemas.microsoft.com/office/drawing/2014/main" id="{1FE93498-9D95-47A7-B1C1-5F8AA73FB611}"/>
              </a:ext>
            </a:extLst>
          </p:cNvPr>
          <p:cNvSpPr>
            <a:spLocks noGrp="1"/>
          </p:cNvSpPr>
          <p:nvPr>
            <p:ph type="pic" sz="quarter" idx="32" hasCustomPrompt="1"/>
          </p:nvPr>
        </p:nvSpPr>
        <p:spPr>
          <a:xfrm flipH="1">
            <a:off x="8604000" y="1156400"/>
            <a:ext cx="1440000" cy="108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5" name="Marcador de posición de imagen 17">
            <a:extLst>
              <a:ext uri="{FF2B5EF4-FFF2-40B4-BE49-F238E27FC236}">
                <a16:creationId xmlns:a16="http://schemas.microsoft.com/office/drawing/2014/main" id="{12969B3E-3263-45D2-A063-7A1376963997}"/>
              </a:ext>
            </a:extLst>
          </p:cNvPr>
          <p:cNvSpPr>
            <a:spLocks noGrp="1"/>
          </p:cNvSpPr>
          <p:nvPr>
            <p:ph type="pic" sz="quarter" idx="33" hasCustomPrompt="1"/>
          </p:nvPr>
        </p:nvSpPr>
        <p:spPr>
          <a:xfrm flipH="1">
            <a:off x="9828000" y="2522922"/>
            <a:ext cx="540000" cy="540000"/>
          </a:xfrm>
          <a:solidFill>
            <a:schemeClr val="tx1">
              <a:lumMod val="75000"/>
              <a:lumOff val="25000"/>
            </a:schemeClr>
          </a:solidFill>
          <a:effectLst>
            <a:innerShdw blurRad="25400" dist="12700" dir="13500000">
              <a:prstClr val="black">
                <a:alpha val="16000"/>
              </a:prstClr>
            </a:innerShdw>
          </a:effectLst>
        </p:spPr>
        <p:txBody>
          <a:bodyPr lIns="0" rIns="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Foto</a:t>
            </a:r>
          </a:p>
        </p:txBody>
      </p:sp>
      <p:sp>
        <p:nvSpPr>
          <p:cNvPr id="46" name="Marcador de posición de imagen 17">
            <a:extLst>
              <a:ext uri="{FF2B5EF4-FFF2-40B4-BE49-F238E27FC236}">
                <a16:creationId xmlns:a16="http://schemas.microsoft.com/office/drawing/2014/main" id="{0693B163-3210-4BA5-8F2F-C3C8C816C1CE}"/>
              </a:ext>
            </a:extLst>
          </p:cNvPr>
          <p:cNvSpPr>
            <a:spLocks noGrp="1"/>
          </p:cNvSpPr>
          <p:nvPr>
            <p:ph type="pic" sz="quarter" idx="34" hasCustomPrompt="1"/>
          </p:nvPr>
        </p:nvSpPr>
        <p:spPr>
          <a:xfrm flipH="1">
            <a:off x="938800" y="4063186"/>
            <a:ext cx="540000" cy="540000"/>
          </a:xfrm>
          <a:solidFill>
            <a:schemeClr val="tx1">
              <a:lumMod val="75000"/>
              <a:lumOff val="25000"/>
            </a:schemeClr>
          </a:solidFill>
          <a:effectLst>
            <a:innerShdw blurRad="25400" dist="12700" dir="13500000">
              <a:prstClr val="black">
                <a:alpha val="16000"/>
              </a:prstClr>
            </a:innerShdw>
          </a:effectLst>
        </p:spPr>
        <p:txBody>
          <a:bodyPr lIns="0" rIns="0" rtlCol="0" anchor="ctr"/>
          <a:lstStyle>
            <a:lvl1pPr marL="0" indent="0" algn="ctr">
              <a:buNone/>
              <a:defRPr sz="1100" i="1">
                <a:solidFill>
                  <a:schemeClr val="bg1"/>
                </a:solidFill>
                <a:latin typeface="Times New Roman" panose="02020603050405020304" pitchFamily="18" charset="0"/>
                <a:cs typeface="Times New Roman" panose="02020603050405020304" pitchFamily="18" charset="0"/>
              </a:defRPr>
            </a:lvl1pPr>
          </a:lstStyle>
          <a:p>
            <a:pPr rtl="0"/>
            <a:r>
              <a:rPr lang="es-ES" noProof="0"/>
              <a:t>Foto</a:t>
            </a:r>
          </a:p>
        </p:txBody>
      </p:sp>
      <p:sp>
        <p:nvSpPr>
          <p:cNvPr id="2" name="Título 1">
            <a:extLst>
              <a:ext uri="{FF2B5EF4-FFF2-40B4-BE49-F238E27FC236}">
                <a16:creationId xmlns:a16="http://schemas.microsoft.com/office/drawing/2014/main" id="{4C64DBF4-1457-49E9-8D57-2206C14FC83E}"/>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941135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adrícula estándar 12">
    <p:spTree>
      <p:nvGrpSpPr>
        <p:cNvPr id="1" name=""/>
        <p:cNvGrpSpPr/>
        <p:nvPr/>
      </p:nvGrpSpPr>
      <p:grpSpPr>
        <a:xfrm>
          <a:off x="0" y="0"/>
          <a:ext cx="0" cy="0"/>
          <a:chOff x="0" y="0"/>
          <a:chExt cx="0" cy="0"/>
        </a:xfrm>
      </p:grpSpPr>
      <p:sp>
        <p:nvSpPr>
          <p:cNvPr id="18" name="Marcador de posición de imagen 17">
            <a:extLst>
              <a:ext uri="{FF2B5EF4-FFF2-40B4-BE49-F238E27FC236}">
                <a16:creationId xmlns:a16="http://schemas.microsoft.com/office/drawing/2014/main" id="{F2D0CD35-6F93-431A-997D-F16BD6DEDEE6}"/>
              </a:ext>
            </a:extLst>
          </p:cNvPr>
          <p:cNvSpPr>
            <a:spLocks noGrp="1"/>
          </p:cNvSpPr>
          <p:nvPr>
            <p:ph type="pic" sz="quarter" idx="11" hasCustomPrompt="1"/>
          </p:nvPr>
        </p:nvSpPr>
        <p:spPr>
          <a:xfrm flipH="1">
            <a:off x="540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5" name="Título 4">
            <a:extLst>
              <a:ext uri="{FF2B5EF4-FFF2-40B4-BE49-F238E27FC236}">
                <a16:creationId xmlns:a16="http://schemas.microsoft.com/office/drawing/2014/main" id="{E60BC9BE-C312-4619-AEBF-24C21F704CF1}"/>
              </a:ext>
            </a:extLst>
          </p:cNvPr>
          <p:cNvSpPr>
            <a:spLocks noGrp="1"/>
          </p:cNvSpPr>
          <p:nvPr>
            <p:ph type="title"/>
          </p:nvPr>
        </p:nvSpPr>
        <p:spPr/>
        <p:txBody>
          <a:bodyPr rtlCol="0"/>
          <a:lstStyle/>
          <a:p>
            <a:pPr rtl="0"/>
            <a:r>
              <a:rPr lang="es-ES" noProof="0"/>
              <a:t>Haga clic para modificar el estilo de título del patrón</a:t>
            </a:r>
          </a:p>
        </p:txBody>
      </p:sp>
      <p:sp>
        <p:nvSpPr>
          <p:cNvPr id="6" name="Marcador de posición de pie de página 5">
            <a:extLst>
              <a:ext uri="{FF2B5EF4-FFF2-40B4-BE49-F238E27FC236}">
                <a16:creationId xmlns:a16="http://schemas.microsoft.com/office/drawing/2014/main" id="{C09F2D66-B264-4D7C-814F-A8F0575B7C2E}"/>
              </a:ext>
            </a:extLst>
          </p:cNvPr>
          <p:cNvSpPr>
            <a:spLocks noGrp="1"/>
          </p:cNvSpPr>
          <p:nvPr>
            <p:ph type="ftr" sz="quarter" idx="21"/>
          </p:nvPr>
        </p:nvSpPr>
        <p:spPr/>
        <p:txBody>
          <a:bodyPr rtlCol="0"/>
          <a:lstStyle/>
          <a:p>
            <a:pPr rtl="0"/>
            <a:r>
              <a:rPr lang="es-ES" noProof="0"/>
              <a:t>Agregue un pie de página</a:t>
            </a:r>
          </a:p>
        </p:txBody>
      </p:sp>
      <p:sp>
        <p:nvSpPr>
          <p:cNvPr id="7" name="Marcador de posición de número de diapositiva 6">
            <a:extLst>
              <a:ext uri="{FF2B5EF4-FFF2-40B4-BE49-F238E27FC236}">
                <a16:creationId xmlns:a16="http://schemas.microsoft.com/office/drawing/2014/main" id="{37309B8E-E3FF-48B0-AE11-1D123D34371D}"/>
              </a:ext>
            </a:extLst>
          </p:cNvPr>
          <p:cNvSpPr>
            <a:spLocks noGrp="1"/>
          </p:cNvSpPr>
          <p:nvPr>
            <p:ph type="sldNum" sz="quarter" idx="22"/>
          </p:nvPr>
        </p:nvSpPr>
        <p:spPr/>
        <p:txBody>
          <a:bodyPr rtlCol="0"/>
          <a:lstStyle/>
          <a:p>
            <a:pPr rtl="0"/>
            <a:fld id="{058DB212-BFA2-403F-85EF-DFD3FF6D973A}" type="slidenum">
              <a:rPr lang="es-ES" noProof="0" smtClean="0"/>
              <a:pPr rtl="0"/>
              <a:t>‹Nº›</a:t>
            </a:fld>
            <a:endParaRPr lang="es-ES" noProof="0"/>
          </a:p>
        </p:txBody>
      </p:sp>
      <p:sp>
        <p:nvSpPr>
          <p:cNvPr id="33" name="Marcador de posición de imagen 17">
            <a:extLst>
              <a:ext uri="{FF2B5EF4-FFF2-40B4-BE49-F238E27FC236}">
                <a16:creationId xmlns:a16="http://schemas.microsoft.com/office/drawing/2014/main" id="{13FCE36B-BAA2-42E5-8BAF-73725A608552}"/>
              </a:ext>
            </a:extLst>
          </p:cNvPr>
          <p:cNvSpPr>
            <a:spLocks noGrp="1"/>
          </p:cNvSpPr>
          <p:nvPr>
            <p:ph type="pic" sz="quarter" idx="24" hasCustomPrompt="1"/>
          </p:nvPr>
        </p:nvSpPr>
        <p:spPr>
          <a:xfrm flipH="1">
            <a:off x="540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6" name="Marcador de posición de imagen 17">
            <a:extLst>
              <a:ext uri="{FF2B5EF4-FFF2-40B4-BE49-F238E27FC236}">
                <a16:creationId xmlns:a16="http://schemas.microsoft.com/office/drawing/2014/main" id="{55D9E1A3-E25D-44DF-9C7F-88BB88C2F5A3}"/>
              </a:ext>
            </a:extLst>
          </p:cNvPr>
          <p:cNvSpPr>
            <a:spLocks noGrp="1"/>
          </p:cNvSpPr>
          <p:nvPr>
            <p:ph type="pic" sz="quarter" idx="25" hasCustomPrompt="1"/>
          </p:nvPr>
        </p:nvSpPr>
        <p:spPr>
          <a:xfrm flipH="1">
            <a:off x="2778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7" name="Marcador de posición de imagen 17">
            <a:extLst>
              <a:ext uri="{FF2B5EF4-FFF2-40B4-BE49-F238E27FC236}">
                <a16:creationId xmlns:a16="http://schemas.microsoft.com/office/drawing/2014/main" id="{60194B38-D5EB-4E6D-B645-ACAD7884DBEC}"/>
              </a:ext>
            </a:extLst>
          </p:cNvPr>
          <p:cNvSpPr>
            <a:spLocks noGrp="1"/>
          </p:cNvSpPr>
          <p:nvPr>
            <p:ph type="pic" sz="quarter" idx="26" hasCustomPrompt="1"/>
          </p:nvPr>
        </p:nvSpPr>
        <p:spPr>
          <a:xfrm flipH="1">
            <a:off x="2778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19" name="Marcador de posición de imagen 17">
            <a:extLst>
              <a:ext uri="{FF2B5EF4-FFF2-40B4-BE49-F238E27FC236}">
                <a16:creationId xmlns:a16="http://schemas.microsoft.com/office/drawing/2014/main" id="{1C42802B-CA5A-46C0-B2EC-C2F3EDE56228}"/>
              </a:ext>
            </a:extLst>
          </p:cNvPr>
          <p:cNvSpPr>
            <a:spLocks noGrp="1"/>
          </p:cNvSpPr>
          <p:nvPr>
            <p:ph type="pic" sz="quarter" idx="27" hasCustomPrompt="1"/>
          </p:nvPr>
        </p:nvSpPr>
        <p:spPr>
          <a:xfrm flipH="1">
            <a:off x="5016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1" name="Marcador de posición de imagen 17">
            <a:extLst>
              <a:ext uri="{FF2B5EF4-FFF2-40B4-BE49-F238E27FC236}">
                <a16:creationId xmlns:a16="http://schemas.microsoft.com/office/drawing/2014/main" id="{0CF1ECCC-1CDA-4704-931C-44856CD73A1C}"/>
              </a:ext>
            </a:extLst>
          </p:cNvPr>
          <p:cNvSpPr>
            <a:spLocks noGrp="1"/>
          </p:cNvSpPr>
          <p:nvPr>
            <p:ph type="pic" sz="quarter" idx="28" hasCustomPrompt="1"/>
          </p:nvPr>
        </p:nvSpPr>
        <p:spPr>
          <a:xfrm flipH="1">
            <a:off x="5016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2" name="Marcador de posición de imagen 17">
            <a:extLst>
              <a:ext uri="{FF2B5EF4-FFF2-40B4-BE49-F238E27FC236}">
                <a16:creationId xmlns:a16="http://schemas.microsoft.com/office/drawing/2014/main" id="{83AFD9EA-EEBF-4DAA-A8FF-5AFDF34049FD}"/>
              </a:ext>
            </a:extLst>
          </p:cNvPr>
          <p:cNvSpPr>
            <a:spLocks noGrp="1"/>
          </p:cNvSpPr>
          <p:nvPr>
            <p:ph type="pic" sz="quarter" idx="29" hasCustomPrompt="1"/>
          </p:nvPr>
        </p:nvSpPr>
        <p:spPr>
          <a:xfrm flipH="1">
            <a:off x="7254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3" name="Marcador de posición de imagen 17">
            <a:extLst>
              <a:ext uri="{FF2B5EF4-FFF2-40B4-BE49-F238E27FC236}">
                <a16:creationId xmlns:a16="http://schemas.microsoft.com/office/drawing/2014/main" id="{77657464-B880-4475-B938-A52717FD55D0}"/>
              </a:ext>
            </a:extLst>
          </p:cNvPr>
          <p:cNvSpPr>
            <a:spLocks noGrp="1"/>
          </p:cNvSpPr>
          <p:nvPr>
            <p:ph type="pic" sz="quarter" idx="30" hasCustomPrompt="1"/>
          </p:nvPr>
        </p:nvSpPr>
        <p:spPr>
          <a:xfrm flipH="1">
            <a:off x="7254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4" name="Marcador de posición de imagen 17">
            <a:extLst>
              <a:ext uri="{FF2B5EF4-FFF2-40B4-BE49-F238E27FC236}">
                <a16:creationId xmlns:a16="http://schemas.microsoft.com/office/drawing/2014/main" id="{70399DD2-B5F4-4309-91F3-10BCEAC660AE}"/>
              </a:ext>
            </a:extLst>
          </p:cNvPr>
          <p:cNvSpPr>
            <a:spLocks noGrp="1"/>
          </p:cNvSpPr>
          <p:nvPr>
            <p:ph type="pic" sz="quarter" idx="31" hasCustomPrompt="1"/>
          </p:nvPr>
        </p:nvSpPr>
        <p:spPr>
          <a:xfrm flipH="1">
            <a:off x="9492000" y="35386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5" name="Marcador de posición de imagen 17">
            <a:extLst>
              <a:ext uri="{FF2B5EF4-FFF2-40B4-BE49-F238E27FC236}">
                <a16:creationId xmlns:a16="http://schemas.microsoft.com/office/drawing/2014/main" id="{BC1CEC01-89BF-4175-8272-31CE9D920476}"/>
              </a:ext>
            </a:extLst>
          </p:cNvPr>
          <p:cNvSpPr>
            <a:spLocks noGrp="1"/>
          </p:cNvSpPr>
          <p:nvPr>
            <p:ph type="pic" sz="quarter" idx="32" hasCustomPrompt="1"/>
          </p:nvPr>
        </p:nvSpPr>
        <p:spPr>
          <a:xfrm flipH="1">
            <a:off x="9492000" y="1302475"/>
            <a:ext cx="2160000" cy="2160000"/>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6" name="Marcador de texto 12">
            <a:extLst>
              <a:ext uri="{FF2B5EF4-FFF2-40B4-BE49-F238E27FC236}">
                <a16:creationId xmlns:a16="http://schemas.microsoft.com/office/drawing/2014/main" id="{12704629-F565-4077-A10D-E37F08364491}"/>
              </a:ext>
            </a:extLst>
          </p:cNvPr>
          <p:cNvSpPr>
            <a:spLocks noGrp="1"/>
          </p:cNvSpPr>
          <p:nvPr>
            <p:ph type="body" sz="quarter" idx="20" hasCustomPrompt="1"/>
          </p:nvPr>
        </p:nvSpPr>
        <p:spPr>
          <a:xfrm>
            <a:off x="9688313" y="2869885"/>
            <a:ext cx="2071687" cy="622829"/>
          </a:xfrm>
          <a:prstGeom prst="wedgeRoundRectCallout">
            <a:avLst>
              <a:gd name="adj1" fmla="val -41676"/>
              <a:gd name="adj2" fmla="val 88334"/>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Título de la foto</a:t>
            </a:r>
          </a:p>
        </p:txBody>
      </p:sp>
      <p:sp>
        <p:nvSpPr>
          <p:cNvPr id="27" name="Marcador de texto 12">
            <a:extLst>
              <a:ext uri="{FF2B5EF4-FFF2-40B4-BE49-F238E27FC236}">
                <a16:creationId xmlns:a16="http://schemas.microsoft.com/office/drawing/2014/main" id="{190A6C20-E6B7-4E39-BD17-6905BF38B550}"/>
              </a:ext>
            </a:extLst>
          </p:cNvPr>
          <p:cNvSpPr>
            <a:spLocks noGrp="1"/>
          </p:cNvSpPr>
          <p:nvPr>
            <p:ph type="body" sz="quarter" idx="23" hasCustomPrompt="1"/>
          </p:nvPr>
        </p:nvSpPr>
        <p:spPr>
          <a:xfrm>
            <a:off x="432000" y="2869884"/>
            <a:ext cx="2071687" cy="622829"/>
          </a:xfrm>
          <a:prstGeom prst="wedgeRoundRectCallout">
            <a:avLst>
              <a:gd name="adj1" fmla="val 38631"/>
              <a:gd name="adj2" fmla="val 95993"/>
              <a:gd name="adj3" fmla="val 16667"/>
            </a:avLst>
          </a:prstGeom>
          <a:solidFill>
            <a:schemeClr val="tx1"/>
          </a:solidFill>
        </p:spPr>
        <p:txBody>
          <a:bodyPr lIns="72000" rtlCol="0" anchor="ctr"/>
          <a:lstStyle>
            <a:lvl1pPr marL="0" indent="0" algn="ctr">
              <a:buNone/>
              <a:defRPr sz="1600" b="1" i="1">
                <a:solidFill>
                  <a:schemeClr val="bg1"/>
                </a:solidFill>
                <a:latin typeface="+mj-lt"/>
              </a:defRPr>
            </a:lvl1pPr>
            <a:lvl2pPr marL="263525" indent="0">
              <a:buNone/>
              <a:defRPr>
                <a:solidFill>
                  <a:schemeClr val="bg1"/>
                </a:solidFill>
              </a:defRPr>
            </a:lvl2pPr>
            <a:lvl3pPr marL="536575" indent="0">
              <a:buNone/>
              <a:defRPr>
                <a:solidFill>
                  <a:schemeClr val="bg1"/>
                </a:solidFill>
              </a:defRPr>
            </a:lvl3pPr>
            <a:lvl4pPr marL="811213" indent="0">
              <a:buNone/>
              <a:defRPr>
                <a:solidFill>
                  <a:schemeClr val="bg1"/>
                </a:solidFill>
              </a:defRPr>
            </a:lvl4pPr>
            <a:lvl5pPr marL="1074738" indent="0">
              <a:buNone/>
              <a:defRPr>
                <a:solidFill>
                  <a:schemeClr val="bg1"/>
                </a:solidFill>
              </a:defRPr>
            </a:lvl5pPr>
          </a:lstStyle>
          <a:p>
            <a:pPr lvl="0" rtl="0"/>
            <a:r>
              <a:rPr lang="es-ES" noProof="0"/>
              <a:t>Título de la foto</a:t>
            </a:r>
          </a:p>
        </p:txBody>
      </p:sp>
    </p:spTree>
    <p:extLst>
      <p:ext uri="{BB962C8B-B14F-4D97-AF65-F5344CB8AC3E}">
        <p14:creationId xmlns:p14="http://schemas.microsoft.com/office/powerpoint/2010/main" val="113579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1A3259E-240C-42CB-8801-DEBFBAE609C3}"/>
              </a:ext>
            </a:extLst>
          </p:cNvPr>
          <p:cNvSpPr/>
          <p:nvPr userDrawn="1"/>
        </p:nvSpPr>
        <p:spPr>
          <a:xfrm>
            <a:off x="0" y="0"/>
            <a:ext cx="1219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a:extLst>
              <a:ext uri="{FF2B5EF4-FFF2-40B4-BE49-F238E27FC236}">
                <a16:creationId xmlns:a16="http://schemas.microsoft.com/office/drawing/2014/main" id="{8C67978F-1E62-4A21-B029-1D9A17727B01}"/>
              </a:ext>
            </a:extLst>
          </p:cNvPr>
          <p:cNvSpPr/>
          <p:nvPr userDrawn="1"/>
        </p:nvSpPr>
        <p:spPr>
          <a:xfrm>
            <a:off x="0" y="6120000"/>
            <a:ext cx="12192000" cy="742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9" name="Rectángulo 8">
            <a:extLst>
              <a:ext uri="{FF2B5EF4-FFF2-40B4-BE49-F238E27FC236}">
                <a16:creationId xmlns:a16="http://schemas.microsoft.com/office/drawing/2014/main" id="{EB073353-28E5-4520-BBEC-48EAAA91EE05}"/>
              </a:ext>
            </a:extLst>
          </p:cNvPr>
          <p:cNvSpPr/>
          <p:nvPr userDrawn="1"/>
        </p:nvSpPr>
        <p:spPr>
          <a:xfrm rot="5400000">
            <a:off x="-3303000" y="3303000"/>
            <a:ext cx="6858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D3F3659F-B067-4A9D-A42D-6C8056738FFF}"/>
              </a:ext>
            </a:extLst>
          </p:cNvPr>
          <p:cNvSpPr/>
          <p:nvPr userDrawn="1"/>
        </p:nvSpPr>
        <p:spPr>
          <a:xfrm rot="5400000">
            <a:off x="8637000" y="3303000"/>
            <a:ext cx="6858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Marcador de título 1">
            <a:extLst>
              <a:ext uri="{FF2B5EF4-FFF2-40B4-BE49-F238E27FC236}">
                <a16:creationId xmlns:a16="http://schemas.microsoft.com/office/drawing/2014/main" id="{331581A5-A75E-41FB-A68A-70BA1AB54B28}"/>
              </a:ext>
            </a:extLst>
          </p:cNvPr>
          <p:cNvSpPr>
            <a:spLocks noGrp="1"/>
          </p:cNvSpPr>
          <p:nvPr>
            <p:ph type="title"/>
          </p:nvPr>
        </p:nvSpPr>
        <p:spPr>
          <a:xfrm>
            <a:off x="540000" y="540000"/>
            <a:ext cx="11052000" cy="432000"/>
          </a:xfrm>
          <a:prstGeom prst="rect">
            <a:avLst/>
          </a:prstGeom>
        </p:spPr>
        <p:txBody>
          <a:bodyPr vert="horz" lIns="0" tIns="0" rIns="0" bIns="0" rtlCol="0" anchor="t">
            <a:noAutofit/>
          </a:bodyPr>
          <a:lstStyle/>
          <a:p>
            <a:pPr rtl="0"/>
            <a:r>
              <a:rPr lang="es-ES"/>
              <a:t>Haga clic para modificar el estilo de título del patrón</a:t>
            </a:r>
            <a:endParaRPr lang="es-ES" dirty="0"/>
          </a:p>
        </p:txBody>
      </p:sp>
      <p:sp>
        <p:nvSpPr>
          <p:cNvPr id="3" name="Marcador de posición de texto 2">
            <a:extLst>
              <a:ext uri="{FF2B5EF4-FFF2-40B4-BE49-F238E27FC236}">
                <a16:creationId xmlns:a16="http://schemas.microsoft.com/office/drawing/2014/main" id="{06BA9B02-6E3D-4037-BE18-E02B786633E9}"/>
              </a:ext>
            </a:extLst>
          </p:cNvPr>
          <p:cNvSpPr>
            <a:spLocks noGrp="1"/>
          </p:cNvSpPr>
          <p:nvPr>
            <p:ph type="body" idx="1"/>
          </p:nvPr>
        </p:nvSpPr>
        <p:spPr>
          <a:xfrm>
            <a:off x="540000" y="1260000"/>
            <a:ext cx="11052000" cy="4594700"/>
          </a:xfrm>
          <a:prstGeom prst="rect">
            <a:avLst/>
          </a:prstGeom>
        </p:spPr>
        <p:txBody>
          <a:bodyPr vert="horz" lIns="0" tIns="0" rIns="0" bIns="0" rtlCol="0">
            <a:noAutofit/>
          </a:bodyPr>
          <a:lstStyle/>
          <a:p>
            <a:pPr lvl="0" rtl="0"/>
            <a:r>
              <a:rPr lang="es-ES"/>
              <a:t>Editar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posición de pie de página 4">
            <a:extLst>
              <a:ext uri="{FF2B5EF4-FFF2-40B4-BE49-F238E27FC236}">
                <a16:creationId xmlns:a16="http://schemas.microsoft.com/office/drawing/2014/main" id="{BA954C2B-6B0B-4286-BFA4-F6131386B0E3}"/>
              </a:ext>
            </a:extLst>
          </p:cNvPr>
          <p:cNvSpPr>
            <a:spLocks noGrp="1"/>
          </p:cNvSpPr>
          <p:nvPr>
            <p:ph type="ftr" sz="quarter" idx="3"/>
          </p:nvPr>
        </p:nvSpPr>
        <p:spPr>
          <a:xfrm>
            <a:off x="252000" y="63085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es-ES"/>
              <a:t>Agregar un pie de página</a:t>
            </a:r>
            <a:endParaRPr lang="es-ES" dirty="0"/>
          </a:p>
        </p:txBody>
      </p:sp>
      <p:sp>
        <p:nvSpPr>
          <p:cNvPr id="6" name="Marcador de número de diapositiva 5">
            <a:extLst>
              <a:ext uri="{FF2B5EF4-FFF2-40B4-BE49-F238E27FC236}">
                <a16:creationId xmlns:a16="http://schemas.microsoft.com/office/drawing/2014/main" id="{D245D258-5720-4517-B8DE-EB5AA5C4FAE1}"/>
              </a:ext>
            </a:extLst>
          </p:cNvPr>
          <p:cNvSpPr>
            <a:spLocks noGrp="1"/>
          </p:cNvSpPr>
          <p:nvPr>
            <p:ph type="sldNum" sz="quarter" idx="4"/>
          </p:nvPr>
        </p:nvSpPr>
        <p:spPr>
          <a:xfrm>
            <a:off x="11580000" y="6311112"/>
            <a:ext cx="360000" cy="360000"/>
          </a:xfrm>
          <a:prstGeom prst="rect">
            <a:avLst/>
          </a:prstGeom>
          <a:ln w="3175">
            <a:solidFill>
              <a:schemeClr val="bg1">
                <a:lumMod val="85000"/>
              </a:schemeClr>
            </a:solidFill>
          </a:ln>
        </p:spPr>
        <p:txBody>
          <a:bodyPr vert="horz" lIns="0" tIns="0" rIns="0" bIns="0" rtlCol="0" anchor="ctr"/>
          <a:lstStyle>
            <a:lvl1pPr algn="ctr">
              <a:defRPr sz="1200">
                <a:solidFill>
                  <a:schemeClr val="tx1">
                    <a:lumMod val="75000"/>
                    <a:lumOff val="25000"/>
                  </a:schemeClr>
                </a:solidFill>
              </a:defRPr>
            </a:lvl1pPr>
          </a:lstStyle>
          <a:p>
            <a:pPr rtl="0"/>
            <a:fld id="{058DB212-BFA2-403F-85EF-DFD3FF6D973A}" type="slidenum">
              <a:rPr lang="es-ES" smtClean="0"/>
              <a:pPr rtl="0"/>
              <a:t>‹Nº›</a:t>
            </a:fld>
            <a:endParaRPr lang="es-ES" dirty="0"/>
          </a:p>
        </p:txBody>
      </p:sp>
      <p:sp>
        <p:nvSpPr>
          <p:cNvPr id="7" name="Cuadro de texto 6">
            <a:extLst>
              <a:ext uri="{FF2B5EF4-FFF2-40B4-BE49-F238E27FC236}">
                <a16:creationId xmlns:a16="http://schemas.microsoft.com/office/drawing/2014/main" id="{8A7E4179-FBCC-4D67-B988-A0C4952BC12D}"/>
              </a:ext>
            </a:extLst>
          </p:cNvPr>
          <p:cNvSpPr txBox="1"/>
          <p:nvPr userDrawn="1"/>
        </p:nvSpPr>
        <p:spPr>
          <a:xfrm>
            <a:off x="9154231" y="6308550"/>
            <a:ext cx="2314222" cy="365125"/>
          </a:xfrm>
          <a:prstGeom prst="rect">
            <a:avLst/>
          </a:prstGeom>
          <a:noFill/>
        </p:spPr>
        <p:txBody>
          <a:bodyPr wrap="square" lIns="0" tIns="0" rIns="0" bIns="0" rtlCol="0" anchor="ctr">
            <a:noAutofit/>
          </a:bodyPr>
          <a:lstStyle/>
          <a:p>
            <a:pPr algn="r" rtl="0"/>
            <a:r>
              <a:rPr lang="es-ES" sz="1600" b="1" noProof="1">
                <a:solidFill>
                  <a:schemeClr val="tx1">
                    <a:lumMod val="75000"/>
                    <a:lumOff val="25000"/>
                  </a:schemeClr>
                </a:solidFill>
                <a:latin typeface="+mj-lt"/>
              </a:rPr>
              <a:t>Instituto Bellows</a:t>
            </a:r>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71"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60" r:id="rId14"/>
    <p:sldLayoutId id="2147483661" r:id="rId15"/>
    <p:sldLayoutId id="2147483658" r:id="rId16"/>
    <p:sldLayoutId id="2147483659" r:id="rId17"/>
    <p:sldLayoutId id="2147483675" r:id="rId18"/>
    <p:sldLayoutId id="2147483678" r:id="rId19"/>
    <p:sldLayoutId id="2147483680" r:id="rId20"/>
    <p:sldLayoutId id="2147483679" r:id="rId21"/>
    <p:sldLayoutId id="2147483677" r:id="rId22"/>
    <p:sldLayoutId id="2147483676" r:id="rId23"/>
    <p:sldLayoutId id="2147483652" r:id="rId24"/>
    <p:sldLayoutId id="2147483656" r:id="rId25"/>
    <p:sldLayoutId id="2147483654" r:id="rId26"/>
    <p:sldLayoutId id="2147483655" r:id="rId27"/>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jpe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arcador de posición de imagen 38">
            <a:extLst>
              <a:ext uri="{FF2B5EF4-FFF2-40B4-BE49-F238E27FC236}">
                <a16:creationId xmlns:a16="http://schemas.microsoft.com/office/drawing/2014/main" id="{DAEA88B5-60AE-45DD-981D-B136C4A905A1}"/>
              </a:ext>
            </a:extLst>
          </p:cNvPr>
          <p:cNvPicPr>
            <a:picLocks noGrp="1" noChangeAspect="1"/>
          </p:cNvPicPr>
          <p:nvPr>
            <p:ph type="pic" sz="quarter" idx="10"/>
          </p:nvPr>
        </p:nvPicPr>
        <p:blipFill>
          <a:blip r:embed="rId3"/>
          <a:srcRect t="20244" b="20244"/>
          <a:stretch>
            <a:fillRect/>
          </a:stretch>
        </p:blipFill>
        <p:spPr/>
      </p:pic>
      <p:grpSp>
        <p:nvGrpSpPr>
          <p:cNvPr id="15" name="Grupo 14" title="Marco de imagen de papel">
            <a:extLst>
              <a:ext uri="{FF2B5EF4-FFF2-40B4-BE49-F238E27FC236}">
                <a16:creationId xmlns:a16="http://schemas.microsoft.com/office/drawing/2014/main" id="{2BB77C0C-1042-44F9-A00C-9DEE176AE494}"/>
              </a:ext>
            </a:extLst>
          </p:cNvPr>
          <p:cNvGrpSpPr/>
          <p:nvPr/>
        </p:nvGrpSpPr>
        <p:grpSpPr>
          <a:xfrm rot="21295767">
            <a:off x="5213054" y="1125704"/>
            <a:ext cx="3474160" cy="4337342"/>
            <a:chOff x="4636201" y="-1745975"/>
            <a:chExt cx="3474160" cy="4337342"/>
          </a:xfrm>
        </p:grpSpPr>
        <p:sp>
          <p:nvSpPr>
            <p:cNvPr id="16" name="Paralelogramo 15">
              <a:extLst>
                <a:ext uri="{FF2B5EF4-FFF2-40B4-BE49-F238E27FC236}">
                  <a16:creationId xmlns:a16="http://schemas.microsoft.com/office/drawing/2014/main" id="{269610D6-7006-4BA5-A69B-3C7A4ED489FF}"/>
                </a:ext>
              </a:extLst>
            </p:cNvPr>
            <p:cNvSpPr/>
            <p:nvPr userDrawn="1"/>
          </p:nvSpPr>
          <p:spPr>
            <a:xfrm rot="5400000">
              <a:off x="4813604" y="-705389"/>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Rectángulo: Esquinas redondeadas 16" descr="Marco de foto">
              <a:extLst>
                <a:ext uri="{FF2B5EF4-FFF2-40B4-BE49-F238E27FC236}">
                  <a16:creationId xmlns:a16="http://schemas.microsoft.com/office/drawing/2014/main" id="{796A7B23-46FE-43D7-A493-FB56337C450D}"/>
                </a:ext>
              </a:extLst>
            </p:cNvPr>
            <p:cNvSpPr/>
            <p:nvPr userDrawn="1"/>
          </p:nvSpPr>
          <p:spPr>
            <a:xfrm>
              <a:off x="4636201" y="-1745975"/>
              <a:ext cx="3220061" cy="3910358"/>
            </a:xfrm>
            <a:prstGeom prst="roundRect">
              <a:avLst>
                <a:gd name="adj" fmla="val 454"/>
              </a:avLst>
            </a:prstGeom>
            <a:blipFill dpi="0" rotWithShape="1">
              <a:blip r:embed="rId4" cstate="screen">
                <a:extLst>
                  <a:ext uri="{BEBA8EAE-BF5A-486C-A8C5-ECC9F3942E4B}">
                    <a14:imgProps xmlns:a14="http://schemas.microsoft.com/office/drawing/2010/main">
                      <a14:imgLayer r:embed="rId5">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grpSp>
        <p:nvGrpSpPr>
          <p:cNvPr id="18" name="Grupo 17" title="Marco de imagen de papel">
            <a:extLst>
              <a:ext uri="{FF2B5EF4-FFF2-40B4-BE49-F238E27FC236}">
                <a16:creationId xmlns:a16="http://schemas.microsoft.com/office/drawing/2014/main" id="{B6B1D40C-7E92-4FF3-A3DE-A858E37F3928}"/>
              </a:ext>
            </a:extLst>
          </p:cNvPr>
          <p:cNvGrpSpPr/>
          <p:nvPr/>
        </p:nvGrpSpPr>
        <p:grpSpPr>
          <a:xfrm>
            <a:off x="8294018" y="401177"/>
            <a:ext cx="2847409" cy="3554872"/>
            <a:chOff x="12781483" y="-1318991"/>
            <a:chExt cx="3132150" cy="3910359"/>
          </a:xfrm>
        </p:grpSpPr>
        <p:sp>
          <p:nvSpPr>
            <p:cNvPr id="19" name="Paralelogramo 18">
              <a:extLst>
                <a:ext uri="{FF2B5EF4-FFF2-40B4-BE49-F238E27FC236}">
                  <a16:creationId xmlns:a16="http://schemas.microsoft.com/office/drawing/2014/main" id="{E3463503-E42B-437B-A892-C13AB4A175E5}"/>
                </a:ext>
              </a:extLst>
            </p:cNvPr>
            <p:cNvSpPr/>
            <p:nvPr userDrawn="1"/>
          </p:nvSpPr>
          <p:spPr>
            <a:xfrm rot="5400000">
              <a:off x="12941422" y="-380844"/>
              <a:ext cx="2903066" cy="3041357"/>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0" name="Rectángulo: Esquinas redondeadas 19" descr="Marco de foto">
              <a:extLst>
                <a:ext uri="{FF2B5EF4-FFF2-40B4-BE49-F238E27FC236}">
                  <a16:creationId xmlns:a16="http://schemas.microsoft.com/office/drawing/2014/main" id="{0EF8A4BF-A43E-4569-9286-DE035DF7EE4B}"/>
                </a:ext>
              </a:extLst>
            </p:cNvPr>
            <p:cNvSpPr/>
            <p:nvPr userDrawn="1"/>
          </p:nvSpPr>
          <p:spPr>
            <a:xfrm>
              <a:off x="12781483" y="-1318991"/>
              <a:ext cx="2903066" cy="3525408"/>
            </a:xfrm>
            <a:prstGeom prst="roundRect">
              <a:avLst>
                <a:gd name="adj" fmla="val 454"/>
              </a:avLst>
            </a:prstGeom>
            <a:blipFill dpi="0" rotWithShape="1">
              <a:blip r:embed="rId4" cstate="screen">
                <a:extLst>
                  <a:ext uri="{BEBA8EAE-BF5A-486C-A8C5-ECC9F3942E4B}">
                    <a14:imgProps xmlns:a14="http://schemas.microsoft.com/office/drawing/2010/main">
                      <a14:imgLayer r:embed="rId5">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grpSp>
        <p:nvGrpSpPr>
          <p:cNvPr id="21" name="Grupo 20" title="Marco de imagen de papel">
            <a:extLst>
              <a:ext uri="{FF2B5EF4-FFF2-40B4-BE49-F238E27FC236}">
                <a16:creationId xmlns:a16="http://schemas.microsoft.com/office/drawing/2014/main" id="{80AD151C-9F8B-457A-B87A-CA2E5927E2C9}"/>
              </a:ext>
            </a:extLst>
          </p:cNvPr>
          <p:cNvGrpSpPr/>
          <p:nvPr/>
        </p:nvGrpSpPr>
        <p:grpSpPr>
          <a:xfrm rot="182524">
            <a:off x="8625708" y="3010143"/>
            <a:ext cx="2699564" cy="3418505"/>
            <a:chOff x="8372395" y="-1103087"/>
            <a:chExt cx="2969520" cy="3760355"/>
          </a:xfrm>
        </p:grpSpPr>
        <p:sp>
          <p:nvSpPr>
            <p:cNvPr id="22" name="Paralelogramo 21">
              <a:extLst>
                <a:ext uri="{FF2B5EF4-FFF2-40B4-BE49-F238E27FC236}">
                  <a16:creationId xmlns:a16="http://schemas.microsoft.com/office/drawing/2014/main" id="{E507910B-BCDF-4B2E-B3A2-47A0AAB13151}"/>
                </a:ext>
              </a:extLst>
            </p:cNvPr>
            <p:cNvSpPr/>
            <p:nvPr userDrawn="1"/>
          </p:nvSpPr>
          <p:spPr>
            <a:xfrm rot="16200000" flipH="1">
              <a:off x="8437722" y="-150836"/>
              <a:ext cx="2742777" cy="287343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3" name="Rectángulo: Esquinas redondeadas 22" descr="Marco de foto">
              <a:extLst>
                <a:ext uri="{FF2B5EF4-FFF2-40B4-BE49-F238E27FC236}">
                  <a16:creationId xmlns:a16="http://schemas.microsoft.com/office/drawing/2014/main" id="{E991952B-2BE5-44A2-84BD-A9364DF019BB}"/>
                </a:ext>
              </a:extLst>
            </p:cNvPr>
            <p:cNvSpPr/>
            <p:nvPr userDrawn="1"/>
          </p:nvSpPr>
          <p:spPr>
            <a:xfrm>
              <a:off x="8599138" y="-1103087"/>
              <a:ext cx="2742777" cy="3330757"/>
            </a:xfrm>
            <a:prstGeom prst="roundRect">
              <a:avLst>
                <a:gd name="adj" fmla="val 454"/>
              </a:avLst>
            </a:prstGeom>
            <a:blipFill dpi="0" rotWithShape="1">
              <a:blip r:embed="rId4" cstate="screen">
                <a:extLst>
                  <a:ext uri="{BEBA8EAE-BF5A-486C-A8C5-ECC9F3942E4B}">
                    <a14:imgProps xmlns:a14="http://schemas.microsoft.com/office/drawing/2010/main">
                      <a14:imgLayer r:embed="rId5">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pic>
        <p:nvPicPr>
          <p:cNvPr id="26" name="Marcador de posición de imagen 25">
            <a:extLst>
              <a:ext uri="{FF2B5EF4-FFF2-40B4-BE49-F238E27FC236}">
                <a16:creationId xmlns:a16="http://schemas.microsoft.com/office/drawing/2014/main" id="{B2B9A77A-BA73-43EC-95CB-EC5C107C5161}"/>
              </a:ext>
            </a:extLst>
          </p:cNvPr>
          <p:cNvPicPr>
            <a:picLocks noGrp="1" noChangeAspect="1"/>
          </p:cNvPicPr>
          <p:nvPr>
            <p:ph type="pic" sz="quarter" idx="13"/>
          </p:nvPr>
        </p:nvPicPr>
        <p:blipFill>
          <a:blip r:embed="rId6"/>
          <a:srcRect l="673" r="673"/>
          <a:stretch>
            <a:fillRect/>
          </a:stretch>
        </p:blipFill>
        <p:spPr/>
      </p:pic>
      <p:pic>
        <p:nvPicPr>
          <p:cNvPr id="28" name="Marcador de posición de imagen 27">
            <a:extLst>
              <a:ext uri="{FF2B5EF4-FFF2-40B4-BE49-F238E27FC236}">
                <a16:creationId xmlns:a16="http://schemas.microsoft.com/office/drawing/2014/main" id="{9B22E4DC-A2E7-4401-A78A-2E8C25A84FAB}"/>
              </a:ext>
            </a:extLst>
          </p:cNvPr>
          <p:cNvPicPr>
            <a:picLocks noGrp="1" noChangeAspect="1"/>
          </p:cNvPicPr>
          <p:nvPr>
            <p:ph type="pic" sz="quarter" idx="12"/>
          </p:nvPr>
        </p:nvPicPr>
        <p:blipFill>
          <a:blip r:embed="rId7"/>
          <a:srcRect t="12177" b="12177"/>
          <a:stretch>
            <a:fillRect/>
          </a:stretch>
        </p:blipFill>
        <p:spPr>
          <a:xfrm rot="182524">
            <a:off x="9020590" y="3281697"/>
            <a:ext cx="2118605" cy="2230110"/>
          </a:xfrm>
        </p:spPr>
      </p:pic>
      <p:pic>
        <p:nvPicPr>
          <p:cNvPr id="34" name="Marcador de posición de imagen 33">
            <a:extLst>
              <a:ext uri="{FF2B5EF4-FFF2-40B4-BE49-F238E27FC236}">
                <a16:creationId xmlns:a16="http://schemas.microsoft.com/office/drawing/2014/main" id="{77C4A239-C2D3-4368-AA0E-A29DD6CA8382}"/>
              </a:ext>
            </a:extLst>
          </p:cNvPr>
          <p:cNvPicPr>
            <a:picLocks noGrp="1" noChangeAspect="1"/>
          </p:cNvPicPr>
          <p:nvPr>
            <p:ph type="pic" sz="quarter" idx="11"/>
          </p:nvPr>
        </p:nvPicPr>
        <p:blipFill>
          <a:blip r:embed="rId8"/>
          <a:srcRect l="18378" r="18378"/>
          <a:stretch>
            <a:fillRect/>
          </a:stretch>
        </p:blipFill>
        <p:spPr/>
      </p:pic>
      <p:sp>
        <p:nvSpPr>
          <p:cNvPr id="41" name="Título 40">
            <a:extLst>
              <a:ext uri="{FF2B5EF4-FFF2-40B4-BE49-F238E27FC236}">
                <a16:creationId xmlns:a16="http://schemas.microsoft.com/office/drawing/2014/main" id="{CD1BB4C3-CD55-4AB5-B908-A044FA21DDB7}"/>
              </a:ext>
            </a:extLst>
          </p:cNvPr>
          <p:cNvSpPr>
            <a:spLocks noGrp="1"/>
          </p:cNvSpPr>
          <p:nvPr>
            <p:ph type="ctrTitle"/>
          </p:nvPr>
        </p:nvSpPr>
        <p:spPr>
          <a:xfrm>
            <a:off x="0" y="6125248"/>
            <a:ext cx="8690116" cy="1128778"/>
          </a:xfrm>
        </p:spPr>
        <p:txBody>
          <a:bodyPr/>
          <a:lstStyle/>
          <a:p>
            <a:pPr algn="ctr"/>
            <a:r>
              <a:rPr lang="es-MX" b="1" dirty="0">
                <a:solidFill>
                  <a:schemeClr val="tx1"/>
                </a:solidFill>
                <a:latin typeface="Bahnschrift Condensed" panose="020B0502040204020203" pitchFamily="34" charset="0"/>
              </a:rPr>
              <a:t>DISEÑO DE APLICACIÓN WEB E-COMMERCE PARA EL SECTOR DE ARTESANOS DEL MERCADO GÓMEZ PALACIO, DURANGO, DGO.</a:t>
            </a:r>
            <a:br>
              <a:rPr lang="es-MX" dirty="0">
                <a:solidFill>
                  <a:schemeClr val="tx1"/>
                </a:solidFill>
                <a:latin typeface="Bahnschrift Condensed" panose="020B0502040204020203" pitchFamily="34" charset="0"/>
              </a:rPr>
            </a:br>
            <a:endParaRPr lang="es-MX" dirty="0">
              <a:solidFill>
                <a:schemeClr val="tx1"/>
              </a:solidFill>
              <a:latin typeface="Bahnschrift Condensed" panose="020B0502040204020203" pitchFamily="34" charset="0"/>
            </a:endParaRPr>
          </a:p>
        </p:txBody>
      </p:sp>
    </p:spTree>
    <p:extLst>
      <p:ext uri="{BB962C8B-B14F-4D97-AF65-F5344CB8AC3E}">
        <p14:creationId xmlns:p14="http://schemas.microsoft.com/office/powerpoint/2010/main" val="158220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10</a:t>
            </a:fld>
            <a:endParaRPr lang="es-ES" noProof="0"/>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3155674" y="546888"/>
            <a:ext cx="5381887" cy="739630"/>
          </a:xfrm>
        </p:spPr>
        <p:txBody>
          <a:bodyPr/>
          <a:lstStyle/>
          <a:p>
            <a:pPr algn="ctr"/>
            <a:r>
              <a:rPr lang="es-ES" sz="6000" dirty="0"/>
              <a:t>Conclusiones</a:t>
            </a:r>
            <a:endParaRPr lang="es-MX" sz="13800" dirty="0"/>
          </a:p>
        </p:txBody>
      </p:sp>
      <p:pic>
        <p:nvPicPr>
          <p:cNvPr id="13" name="Marcador de posición de imagen 12">
            <a:extLst>
              <a:ext uri="{FF2B5EF4-FFF2-40B4-BE49-F238E27FC236}">
                <a16:creationId xmlns:a16="http://schemas.microsoft.com/office/drawing/2014/main" id="{2DD1585B-7274-4760-9108-0A4E6367A5F6}"/>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16300" b="16300"/>
          <a:stretch>
            <a:fillRect/>
          </a:stretch>
        </p:blipFill>
        <p:spPr>
          <a:xfrm>
            <a:off x="1289075" y="1437487"/>
            <a:ext cx="9995451" cy="4873625"/>
          </a:xfrm>
        </p:spPr>
      </p:pic>
    </p:spTree>
    <p:extLst>
      <p:ext uri="{BB962C8B-B14F-4D97-AF65-F5344CB8AC3E}">
        <p14:creationId xmlns:p14="http://schemas.microsoft.com/office/powerpoint/2010/main" val="661182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2</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8" y="1789112"/>
            <a:ext cx="5381887" cy="3811588"/>
          </a:xfrm>
        </p:spPr>
        <p:txBody>
          <a:bodyPr/>
          <a:lstStyle/>
          <a:p>
            <a:pPr algn="just"/>
            <a:r>
              <a:rPr lang="es-ES" sz="2800" b="1" dirty="0">
                <a:latin typeface="Arial" panose="020B0604020202020204" pitchFamily="34" charset="0"/>
                <a:cs typeface="Arial" panose="020B0604020202020204" pitchFamily="34" charset="0"/>
              </a:rPr>
              <a:t>Crear</a:t>
            </a:r>
            <a:r>
              <a:rPr lang="es-ES" sz="2000" dirty="0">
                <a:latin typeface="Arial" panose="020B0604020202020204" pitchFamily="34" charset="0"/>
                <a:cs typeface="Arial" panose="020B0604020202020204" pitchFamily="34" charset="0"/>
              </a:rPr>
              <a:t> una </a:t>
            </a:r>
            <a:r>
              <a:rPr lang="es-ES" sz="2800" b="1" dirty="0">
                <a:latin typeface="Arial" panose="020B0604020202020204" pitchFamily="34" charset="0"/>
                <a:cs typeface="Arial" panose="020B0604020202020204" pitchFamily="34" charset="0"/>
              </a:rPr>
              <a:t>propuesta</a:t>
            </a:r>
            <a:r>
              <a:rPr lang="es-ES" sz="2000" dirty="0">
                <a:latin typeface="Arial" panose="020B0604020202020204" pitchFamily="34" charset="0"/>
                <a:cs typeface="Arial" panose="020B0604020202020204" pitchFamily="34" charset="0"/>
              </a:rPr>
              <a:t> de aplicación web de </a:t>
            </a:r>
            <a:r>
              <a:rPr lang="es-ES" sz="2800" b="1" dirty="0">
                <a:latin typeface="Arial" panose="020B0604020202020204" pitchFamily="34" charset="0"/>
                <a:cs typeface="Arial" panose="020B0604020202020204" pitchFamily="34" charset="0"/>
              </a:rPr>
              <a:t>e-commerce</a:t>
            </a:r>
            <a:r>
              <a:rPr lang="es-ES" sz="2000" dirty="0">
                <a:latin typeface="Arial" panose="020B0604020202020204" pitchFamily="34" charset="0"/>
                <a:cs typeface="Arial" panose="020B0604020202020204" pitchFamily="34" charset="0"/>
              </a:rPr>
              <a:t> (comercio electrónico) para el </a:t>
            </a:r>
            <a:r>
              <a:rPr lang="es-ES" sz="2800" b="1" dirty="0">
                <a:latin typeface="Arial" panose="020B0604020202020204" pitchFamily="34" charset="0"/>
                <a:cs typeface="Arial" panose="020B0604020202020204" pitchFamily="34" charset="0"/>
              </a:rPr>
              <a:t>sector de Artesanos </a:t>
            </a:r>
            <a:r>
              <a:rPr lang="es-ES" sz="2000" dirty="0">
                <a:latin typeface="Arial" panose="020B0604020202020204" pitchFamily="34" charset="0"/>
                <a:cs typeface="Arial" panose="020B0604020202020204" pitchFamily="34" charset="0"/>
              </a:rPr>
              <a:t>específicamente comerciantes del estado de </a:t>
            </a:r>
            <a:r>
              <a:rPr lang="es-ES" sz="2800" b="1" dirty="0">
                <a:latin typeface="Arial" panose="020B0604020202020204" pitchFamily="34" charset="0"/>
                <a:cs typeface="Arial" panose="020B0604020202020204" pitchFamily="34" charset="0"/>
              </a:rPr>
              <a:t>Durango</a:t>
            </a:r>
            <a:r>
              <a:rPr lang="es-ES" sz="2000" dirty="0">
                <a:latin typeface="Arial" panose="020B0604020202020204" pitchFamily="34" charset="0"/>
                <a:cs typeface="Arial" panose="020B0604020202020204" pitchFamily="34" charset="0"/>
              </a:rPr>
              <a:t>, en el último semestre del año 2018 y el primero del año 2019, implementando recursos necesarios (humanos, de tiempo, de información, costos, tecnología, etc.) El diseño de la propuesta, la adaptación de la misma para dicho sector, así como impactos sociales y tecnológicos y, la gestión adecuada para realizar de una forma efectiva el proceso de venta de productos por un medio electrónico; una vez que se quiera implementar la propuesta, logrando la difusión de los mismos y de la cultura del estado.</a:t>
            </a:r>
            <a:endParaRPr lang="es-MX" sz="20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8" y="188912"/>
            <a:ext cx="5381887" cy="1600200"/>
          </a:xfrm>
        </p:spPr>
        <p:txBody>
          <a:bodyPr/>
          <a:lstStyle/>
          <a:p>
            <a:pPr algn="ctr"/>
            <a:r>
              <a:rPr lang="es-MX" sz="5400" dirty="0"/>
              <a:t>Objetivo General</a:t>
            </a:r>
          </a:p>
        </p:txBody>
      </p:sp>
      <p:sp>
        <p:nvSpPr>
          <p:cNvPr id="5" name="Marcador de posición de imagen 4">
            <a:extLst>
              <a:ext uri="{FF2B5EF4-FFF2-40B4-BE49-F238E27FC236}">
                <a16:creationId xmlns:a16="http://schemas.microsoft.com/office/drawing/2014/main" id="{A047F5D2-9B29-4EF8-944C-115777FF2BDD}"/>
              </a:ext>
            </a:extLst>
          </p:cNvPr>
          <p:cNvSpPr>
            <a:spLocks noGrp="1"/>
          </p:cNvSpPr>
          <p:nvPr>
            <p:ph type="pic" idx="1"/>
          </p:nvPr>
        </p:nvSpPr>
        <p:spPr>
          <a:xfrm>
            <a:off x="6198113" y="457200"/>
            <a:ext cx="5381887" cy="5807882"/>
          </a:xfrm>
          <a:blipFill>
            <a:blip r:embed="rId2"/>
            <a:stretch>
              <a:fillRect/>
            </a:stretch>
          </a:blipFill>
        </p:spPr>
      </p:sp>
    </p:spTree>
    <p:extLst>
      <p:ext uri="{BB962C8B-B14F-4D97-AF65-F5344CB8AC3E}">
        <p14:creationId xmlns:p14="http://schemas.microsoft.com/office/powerpoint/2010/main" val="2735712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3</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8" y="1309255"/>
            <a:ext cx="5381887" cy="5001857"/>
          </a:xfrm>
        </p:spPr>
        <p:txBody>
          <a:bodyPr/>
          <a:lstStyle/>
          <a:p>
            <a:pPr algn="just"/>
            <a:r>
              <a:rPr lang="es-MX" sz="2400" dirty="0"/>
              <a:t>Con la </a:t>
            </a:r>
            <a:r>
              <a:rPr lang="es-MX" sz="3200" b="1" dirty="0"/>
              <a:t>creación</a:t>
            </a:r>
            <a:r>
              <a:rPr lang="es-MX" sz="2400" dirty="0"/>
              <a:t> de la propuesta del diseño de una aplicación web de e-commerce para el sector de artesanos del estado de Durango se pretende </a:t>
            </a:r>
            <a:r>
              <a:rPr lang="es-MX" sz="3200" b="1" dirty="0"/>
              <a:t>sustentar</a:t>
            </a:r>
            <a:r>
              <a:rPr lang="es-MX" sz="2400" dirty="0"/>
              <a:t> de una forma eficiente que en algún futuro al ser implementada dicha aplicación se </a:t>
            </a:r>
            <a:r>
              <a:rPr lang="es-MX" sz="3200" b="1" dirty="0"/>
              <a:t>mejora</a:t>
            </a:r>
            <a:r>
              <a:rPr lang="es-MX" sz="2400" dirty="0"/>
              <a:t> la </a:t>
            </a:r>
            <a:r>
              <a:rPr lang="es-MX" sz="3200" b="1" dirty="0"/>
              <a:t>difusión</a:t>
            </a:r>
            <a:r>
              <a:rPr lang="es-MX" sz="2400" dirty="0"/>
              <a:t> de los productos artesanales, así cómo obtener una mejora en la </a:t>
            </a:r>
            <a:r>
              <a:rPr lang="es-MX" sz="3200" b="1" dirty="0"/>
              <a:t>economía</a:t>
            </a:r>
            <a:r>
              <a:rPr lang="es-MX" sz="2400" dirty="0"/>
              <a:t> para dicho sector y por consecuente en sus ventas; por lo cual, se logra el beneficio de poder realizar las mismas a nivel estatal, nacional e inclusive en algunos casos internacional.</a:t>
            </a: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7" y="320244"/>
            <a:ext cx="5381887" cy="739630"/>
          </a:xfrm>
        </p:spPr>
        <p:txBody>
          <a:bodyPr/>
          <a:lstStyle/>
          <a:p>
            <a:pPr algn="ctr"/>
            <a:r>
              <a:rPr lang="es-MX" sz="5400" dirty="0"/>
              <a:t>Hipótesis</a:t>
            </a:r>
          </a:p>
        </p:txBody>
      </p:sp>
      <p:pic>
        <p:nvPicPr>
          <p:cNvPr id="11" name="Marcador de posición de imagen 10">
            <a:extLst>
              <a:ext uri="{FF2B5EF4-FFF2-40B4-BE49-F238E27FC236}">
                <a16:creationId xmlns:a16="http://schemas.microsoft.com/office/drawing/2014/main" id="{5C532088-4D94-454B-B3E7-4FC0CBC24BA9}"/>
              </a:ext>
            </a:extLst>
          </p:cNvPr>
          <p:cNvPicPr>
            <a:picLocks noGrp="1" noChangeAspect="1"/>
          </p:cNvPicPr>
          <p:nvPr>
            <p:ph type="pic" idx="1"/>
          </p:nvPr>
        </p:nvPicPr>
        <p:blipFill>
          <a:blip r:embed="rId2"/>
          <a:srcRect t="3709" b="3709"/>
          <a:stretch>
            <a:fillRect/>
          </a:stretch>
        </p:blipFill>
        <p:spPr>
          <a:xfrm>
            <a:off x="6096000" y="546888"/>
            <a:ext cx="5832222" cy="5500621"/>
          </a:xfrm>
        </p:spPr>
      </p:pic>
    </p:spTree>
    <p:extLst>
      <p:ext uri="{BB962C8B-B14F-4D97-AF65-F5344CB8AC3E}">
        <p14:creationId xmlns:p14="http://schemas.microsoft.com/office/powerpoint/2010/main" val="100166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4</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6" y="1646021"/>
            <a:ext cx="5381887" cy="4274494"/>
          </a:xfrm>
        </p:spPr>
        <p:txBody>
          <a:bodyPr/>
          <a:lstStyle/>
          <a:p>
            <a:pPr algn="ctr"/>
            <a:r>
              <a:rPr lang="es-ES" sz="2800" dirty="0">
                <a:latin typeface="Arial" panose="020B0604020202020204" pitchFamily="34" charset="0"/>
                <a:cs typeface="Arial" panose="020B0604020202020204" pitchFamily="34" charset="0"/>
              </a:rPr>
              <a:t> </a:t>
            </a:r>
          </a:p>
          <a:p>
            <a:pPr algn="ctr"/>
            <a:endParaRPr lang="es-ES" sz="2800" dirty="0">
              <a:latin typeface="Arial" panose="020B0604020202020204" pitchFamily="34" charset="0"/>
              <a:cs typeface="Arial" panose="020B0604020202020204" pitchFamily="34" charset="0"/>
            </a:endParaRPr>
          </a:p>
          <a:p>
            <a:pPr algn="ctr"/>
            <a:r>
              <a:rPr lang="es-ES" sz="2800" dirty="0">
                <a:latin typeface="Arial" panose="020B0604020202020204" pitchFamily="34" charset="0"/>
                <a:cs typeface="Arial" panose="020B0604020202020204" pitchFamily="34" charset="0"/>
              </a:rPr>
              <a:t>¿Qué se esperaba lograr?</a:t>
            </a:r>
          </a:p>
          <a:p>
            <a:pPr algn="ctr"/>
            <a:r>
              <a:rPr lang="es-ES" sz="2800" dirty="0">
                <a:latin typeface="Arial" panose="020B0604020202020204" pitchFamily="34" charset="0"/>
                <a:cs typeface="Arial" panose="020B0604020202020204" pitchFamily="34" charset="0"/>
              </a:rPr>
              <a:t>¿Qué se esperaba encontrar?</a:t>
            </a:r>
          </a:p>
          <a:p>
            <a:pPr algn="ctr"/>
            <a:r>
              <a:rPr lang="es-ES" sz="2800" dirty="0">
                <a:latin typeface="Arial" panose="020B0604020202020204" pitchFamily="34" charset="0"/>
                <a:cs typeface="Arial" panose="020B0604020202020204" pitchFamily="34" charset="0"/>
              </a:rPr>
              <a:t>¿Qué se esperaba comprobar?</a:t>
            </a:r>
          </a:p>
          <a:p>
            <a:pPr algn="ctr"/>
            <a:r>
              <a:rPr lang="es-ES" sz="2800" dirty="0">
                <a:latin typeface="Arial" panose="020B0604020202020204" pitchFamily="34" charset="0"/>
                <a:cs typeface="Arial" panose="020B0604020202020204" pitchFamily="34" charset="0"/>
              </a:rPr>
              <a:t>¿A Quién se pretendía apoyar?</a:t>
            </a:r>
          </a:p>
          <a:p>
            <a:pPr algn="ctr"/>
            <a:r>
              <a:rPr lang="es-ES" sz="2800" dirty="0">
                <a:latin typeface="Arial" panose="020B0604020202020204" pitchFamily="34" charset="0"/>
                <a:cs typeface="Arial" panose="020B0604020202020204" pitchFamily="34" charset="0"/>
              </a:rPr>
              <a:t>¿Cómo se pretendía ayudar?</a:t>
            </a:r>
          </a:p>
          <a:p>
            <a:pPr algn="ctr"/>
            <a:r>
              <a:rPr lang="es-ES" sz="2800" dirty="0">
                <a:latin typeface="Arial" panose="020B0604020202020204" pitchFamily="34" charset="0"/>
                <a:cs typeface="Arial" panose="020B0604020202020204" pitchFamily="34" charset="0"/>
              </a:rPr>
              <a:t>¿Por qué se pretendía ayudar?</a:t>
            </a:r>
            <a:endParaRPr lang="es-MX" sz="28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7" y="1296988"/>
            <a:ext cx="5381887" cy="739630"/>
          </a:xfrm>
        </p:spPr>
        <p:txBody>
          <a:bodyPr/>
          <a:lstStyle/>
          <a:p>
            <a:pPr algn="ctr"/>
            <a:r>
              <a:rPr lang="es-ES" sz="4000" dirty="0"/>
              <a:t>Motivación para realizar la investigación</a:t>
            </a:r>
            <a:endParaRPr lang="es-MX" sz="6600" dirty="0"/>
          </a:p>
        </p:txBody>
      </p:sp>
      <p:pic>
        <p:nvPicPr>
          <p:cNvPr id="8" name="Marcador de posición de imagen 7">
            <a:extLst>
              <a:ext uri="{FF2B5EF4-FFF2-40B4-BE49-F238E27FC236}">
                <a16:creationId xmlns:a16="http://schemas.microsoft.com/office/drawing/2014/main" id="{0D8D109E-C64C-4A19-BD3B-603FE135696E}"/>
              </a:ext>
            </a:extLst>
          </p:cNvPr>
          <p:cNvPicPr>
            <a:picLocks noGrp="1" noChangeAspect="1"/>
          </p:cNvPicPr>
          <p:nvPr>
            <p:ph type="pic" idx="1"/>
          </p:nvPr>
        </p:nvPicPr>
        <p:blipFill>
          <a:blip r:embed="rId2"/>
          <a:srcRect t="623" b="623"/>
          <a:stretch>
            <a:fillRect/>
          </a:stretch>
        </p:blipFill>
        <p:spPr>
          <a:xfrm>
            <a:off x="6095999" y="696827"/>
            <a:ext cx="5645728" cy="5223688"/>
          </a:xfrm>
        </p:spPr>
      </p:pic>
    </p:spTree>
    <p:extLst>
      <p:ext uri="{BB962C8B-B14F-4D97-AF65-F5344CB8AC3E}">
        <p14:creationId xmlns:p14="http://schemas.microsoft.com/office/powerpoint/2010/main" val="312871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5</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6" y="1646021"/>
            <a:ext cx="5381887" cy="4274494"/>
          </a:xfrm>
        </p:spPr>
        <p:txBody>
          <a:bodyPr/>
          <a:lstStyle/>
          <a:p>
            <a:pPr marL="571500" indent="-571500" algn="ctr">
              <a:buFont typeface="Arial" panose="020B0604020202020204" pitchFamily="34" charset="0"/>
              <a:buChar char="•"/>
            </a:pPr>
            <a:r>
              <a:rPr lang="es-ES" sz="3600" dirty="0">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endParaRPr lang="es-ES" sz="3600" dirty="0">
              <a:latin typeface="Arial" panose="020B0604020202020204" pitchFamily="34" charset="0"/>
              <a:cs typeface="Arial" panose="020B0604020202020204" pitchFamily="34" charset="0"/>
            </a:endParaRPr>
          </a:p>
          <a:p>
            <a:pPr marL="571500" indent="-571500" algn="ctr">
              <a:buFont typeface="Arial" panose="020B0604020202020204" pitchFamily="34" charset="0"/>
              <a:buChar char="•"/>
            </a:pPr>
            <a:r>
              <a:rPr lang="es-ES" sz="3600" dirty="0">
                <a:latin typeface="Arial" panose="020B0604020202020204" pitchFamily="34" charset="0"/>
                <a:cs typeface="Arial" panose="020B0604020202020204" pitchFamily="34" charset="0"/>
              </a:rPr>
              <a:t>Con los que se contaban…</a:t>
            </a:r>
          </a:p>
          <a:p>
            <a:pPr marL="571500" indent="-571500" algn="ctr">
              <a:buFont typeface="Arial" panose="020B0604020202020204" pitchFamily="34" charset="0"/>
              <a:buChar char="•"/>
            </a:pPr>
            <a:r>
              <a:rPr lang="es-ES" sz="3600" dirty="0">
                <a:latin typeface="Arial" panose="020B0604020202020204" pitchFamily="34" charset="0"/>
                <a:cs typeface="Arial" panose="020B0604020202020204" pitchFamily="34" charset="0"/>
              </a:rPr>
              <a:t>Con los que no se contaban…</a:t>
            </a:r>
          </a:p>
          <a:p>
            <a:pPr marL="571500" indent="-571500" algn="ctr">
              <a:buFont typeface="Arial" panose="020B0604020202020204" pitchFamily="34" charset="0"/>
              <a:buChar char="•"/>
            </a:pPr>
            <a:endParaRPr lang="es-ES" sz="3600" dirty="0">
              <a:latin typeface="Arial" panose="020B0604020202020204" pitchFamily="34" charset="0"/>
              <a:cs typeface="Arial" panose="020B0604020202020204" pitchFamily="34" charset="0"/>
            </a:endParaRPr>
          </a:p>
          <a:p>
            <a:pPr algn="ctr"/>
            <a:r>
              <a:rPr lang="es-ES" sz="3600" dirty="0">
                <a:latin typeface="Arial" panose="020B0604020202020204" pitchFamily="34" charset="0"/>
                <a:cs typeface="Arial" panose="020B0604020202020204" pitchFamily="34" charset="0"/>
              </a:rPr>
              <a:t>¿</a:t>
            </a:r>
            <a:r>
              <a:rPr lang="es-ES" sz="3200" b="1" u="sng" dirty="0">
                <a:latin typeface="Arial" panose="020B0604020202020204" pitchFamily="34" charset="0"/>
                <a:cs typeface="Arial" panose="020B0604020202020204" pitchFamily="34" charset="0"/>
              </a:rPr>
              <a:t>Cómo se sobrellevaron</a:t>
            </a:r>
            <a:r>
              <a:rPr lang="es-ES" sz="3600" dirty="0">
                <a:latin typeface="Arial" panose="020B0604020202020204" pitchFamily="34" charset="0"/>
                <a:cs typeface="Arial" panose="020B0604020202020204" pitchFamily="34" charset="0"/>
              </a:rPr>
              <a:t>?</a:t>
            </a:r>
          </a:p>
          <a:p>
            <a:pPr marL="571500" indent="-571500" algn="ctr">
              <a:buFont typeface="Arial" panose="020B0604020202020204" pitchFamily="34" charset="0"/>
              <a:buChar char="•"/>
            </a:pPr>
            <a:endParaRPr lang="es-ES" sz="36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7" y="1296988"/>
            <a:ext cx="5381887" cy="739630"/>
          </a:xfrm>
        </p:spPr>
        <p:txBody>
          <a:bodyPr/>
          <a:lstStyle/>
          <a:p>
            <a:pPr algn="ctr"/>
            <a:r>
              <a:rPr lang="es-ES" sz="5400" dirty="0"/>
              <a:t>Obstáculos que se presentaron.</a:t>
            </a:r>
            <a:endParaRPr lang="es-MX" sz="11500" dirty="0"/>
          </a:p>
        </p:txBody>
      </p:sp>
      <p:pic>
        <p:nvPicPr>
          <p:cNvPr id="8" name="Marcador de posición de imagen 7">
            <a:extLst>
              <a:ext uri="{FF2B5EF4-FFF2-40B4-BE49-F238E27FC236}">
                <a16:creationId xmlns:a16="http://schemas.microsoft.com/office/drawing/2014/main" id="{022D98AD-7DBD-4CBC-834B-286F71B752E9}"/>
              </a:ext>
            </a:extLst>
          </p:cNvPr>
          <p:cNvPicPr>
            <a:picLocks noGrp="1" noChangeAspect="1"/>
          </p:cNvPicPr>
          <p:nvPr>
            <p:ph type="pic" idx="1"/>
          </p:nvPr>
        </p:nvPicPr>
        <p:blipFill>
          <a:blip r:embed="rId2"/>
          <a:srcRect l="4928" r="4928"/>
          <a:stretch>
            <a:fillRect/>
          </a:stretch>
        </p:blipFill>
        <p:spPr>
          <a:xfrm>
            <a:off x="5834355" y="621857"/>
            <a:ext cx="5745645" cy="5614285"/>
          </a:xfrm>
        </p:spPr>
      </p:pic>
    </p:spTree>
    <p:extLst>
      <p:ext uri="{BB962C8B-B14F-4D97-AF65-F5344CB8AC3E}">
        <p14:creationId xmlns:p14="http://schemas.microsoft.com/office/powerpoint/2010/main" val="51109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6</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4" y="1361487"/>
            <a:ext cx="5381887" cy="4274494"/>
          </a:xfrm>
        </p:spPr>
        <p:txBody>
          <a:bodyPr/>
          <a:lstStyle/>
          <a:p>
            <a:pPr algn="ctr"/>
            <a:r>
              <a:rPr lang="es-ES" sz="3200" dirty="0">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r>
              <a:rPr lang="es-ES" sz="4000" b="1" dirty="0">
                <a:latin typeface="Arial" panose="020B0604020202020204" pitchFamily="34" charset="0"/>
                <a:cs typeface="Arial" panose="020B0604020202020204" pitchFamily="34" charset="0"/>
              </a:rPr>
              <a:t>Proceso</a:t>
            </a:r>
            <a:endParaRPr lang="es-ES" sz="3200" b="1" dirty="0">
              <a:latin typeface="Arial" panose="020B0604020202020204" pitchFamily="34" charset="0"/>
              <a:cs typeface="Arial" panose="020B0604020202020204" pitchFamily="34" charset="0"/>
            </a:endParaRPr>
          </a:p>
          <a:p>
            <a:pPr algn="ctr"/>
            <a:r>
              <a:rPr lang="es-ES" sz="3200" dirty="0">
                <a:latin typeface="Arial" panose="020B0604020202020204" pitchFamily="34" charset="0"/>
                <a:cs typeface="Arial" panose="020B0604020202020204" pitchFamily="34" charset="0"/>
              </a:rPr>
              <a:t>En línea y presencial</a:t>
            </a:r>
          </a:p>
          <a:p>
            <a:pPr marL="571500" indent="-571500" algn="ctr">
              <a:buFont typeface="Arial" panose="020B0604020202020204" pitchFamily="34" charset="0"/>
              <a:buChar char="•"/>
            </a:pPr>
            <a:r>
              <a:rPr lang="es-ES" sz="4400" b="1" dirty="0">
                <a:latin typeface="Arial" panose="020B0604020202020204" pitchFamily="34" charset="0"/>
                <a:cs typeface="Arial" panose="020B0604020202020204" pitchFamily="34" charset="0"/>
              </a:rPr>
              <a:t>Personas</a:t>
            </a:r>
            <a:endParaRPr lang="es-ES" sz="3200" b="1" dirty="0">
              <a:latin typeface="Arial" panose="020B0604020202020204" pitchFamily="34" charset="0"/>
              <a:cs typeface="Arial" panose="020B0604020202020204" pitchFamily="34" charset="0"/>
            </a:endParaRPr>
          </a:p>
          <a:p>
            <a:pPr marL="685800" indent="-685800" algn="ctr">
              <a:buFontTx/>
              <a:buChar char="-"/>
            </a:pPr>
            <a:r>
              <a:rPr lang="es-ES" sz="3200" dirty="0">
                <a:latin typeface="Arial" panose="020B0604020202020204" pitchFamily="34" charset="0"/>
                <a:cs typeface="Arial" panose="020B0604020202020204" pitchFamily="34" charset="0"/>
              </a:rPr>
              <a:t>Artesanos</a:t>
            </a:r>
          </a:p>
          <a:p>
            <a:pPr marL="685800" indent="-685800" algn="ctr">
              <a:buFontTx/>
              <a:buChar char="-"/>
            </a:pPr>
            <a:r>
              <a:rPr lang="es-ES" sz="3200" dirty="0">
                <a:latin typeface="Arial" panose="020B0604020202020204" pitchFamily="34" charset="0"/>
                <a:cs typeface="Arial" panose="020B0604020202020204" pitchFamily="34" charset="0"/>
              </a:rPr>
              <a:t>Turistas</a:t>
            </a:r>
          </a:p>
          <a:p>
            <a:pPr marL="685800" indent="-685800" algn="ctr">
              <a:buFontTx/>
              <a:buChar char="-"/>
            </a:pPr>
            <a:r>
              <a:rPr lang="es-ES" sz="3200" dirty="0">
                <a:latin typeface="Arial" panose="020B0604020202020204" pitchFamily="34" charset="0"/>
                <a:cs typeface="Arial" panose="020B0604020202020204" pitchFamily="34" charset="0"/>
              </a:rPr>
              <a:t>Locales</a:t>
            </a:r>
          </a:p>
          <a:p>
            <a:pPr marL="571500" indent="-571500" algn="ctr">
              <a:buFont typeface="Arial" panose="020B0604020202020204" pitchFamily="34" charset="0"/>
              <a:buChar char="•"/>
            </a:pPr>
            <a:r>
              <a:rPr lang="es-ES" sz="4400" b="1" dirty="0">
                <a:latin typeface="Arial" panose="020B0604020202020204" pitchFamily="34" charset="0"/>
                <a:cs typeface="Arial" panose="020B0604020202020204" pitchFamily="34" charset="0"/>
              </a:rPr>
              <a:t>Aprendizaje</a:t>
            </a:r>
            <a:endParaRPr lang="es-ES" sz="3200" b="1" dirty="0">
              <a:latin typeface="Arial" panose="020B0604020202020204" pitchFamily="34" charset="0"/>
              <a:cs typeface="Arial" panose="020B0604020202020204" pitchFamily="34" charset="0"/>
            </a:endParaRPr>
          </a:p>
          <a:p>
            <a:pPr algn="ctr"/>
            <a:endParaRPr lang="es-ES" sz="32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5" y="621857"/>
            <a:ext cx="5381887" cy="739630"/>
          </a:xfrm>
        </p:spPr>
        <p:txBody>
          <a:bodyPr/>
          <a:lstStyle/>
          <a:p>
            <a:pPr algn="ctr"/>
            <a:r>
              <a:rPr lang="es-ES" sz="6000" dirty="0"/>
              <a:t>Entrevistas.</a:t>
            </a:r>
            <a:endParaRPr lang="es-MX" sz="13800" dirty="0"/>
          </a:p>
        </p:txBody>
      </p:sp>
      <p:pic>
        <p:nvPicPr>
          <p:cNvPr id="9" name="Marcador de posición de imagen 8">
            <a:extLst>
              <a:ext uri="{FF2B5EF4-FFF2-40B4-BE49-F238E27FC236}">
                <a16:creationId xmlns:a16="http://schemas.microsoft.com/office/drawing/2014/main" id="{936A91DF-A539-4564-8C0F-9AD447CFCAC1}"/>
              </a:ext>
            </a:extLst>
          </p:cNvPr>
          <p:cNvPicPr>
            <a:picLocks noGrp="1" noChangeAspect="1"/>
          </p:cNvPicPr>
          <p:nvPr>
            <p:ph type="pic" idx="1"/>
          </p:nvPr>
        </p:nvPicPr>
        <p:blipFill>
          <a:blip r:embed="rId2"/>
          <a:srcRect l="11025" r="11025"/>
          <a:stretch>
            <a:fillRect/>
          </a:stretch>
        </p:blipFill>
        <p:spPr>
          <a:xfrm>
            <a:off x="6095999" y="696827"/>
            <a:ext cx="5484001" cy="4873625"/>
          </a:xfrm>
        </p:spPr>
      </p:pic>
    </p:spTree>
    <p:extLst>
      <p:ext uri="{BB962C8B-B14F-4D97-AF65-F5344CB8AC3E}">
        <p14:creationId xmlns:p14="http://schemas.microsoft.com/office/powerpoint/2010/main" val="191565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7</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4" y="1542112"/>
            <a:ext cx="5381887" cy="4274494"/>
          </a:xfrm>
        </p:spPr>
        <p:txBody>
          <a:bodyPr/>
          <a:lstStyle/>
          <a:p>
            <a:pPr algn="ctr"/>
            <a:r>
              <a:rPr lang="es-ES" sz="3600" dirty="0">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r>
              <a:rPr lang="es-ES" sz="3600" dirty="0">
                <a:latin typeface="Arial" panose="020B0604020202020204" pitchFamily="34" charset="0"/>
                <a:cs typeface="Arial" panose="020B0604020202020204" pitchFamily="34" charset="0"/>
              </a:rPr>
              <a:t>Se realizaron 3 entrevistas diferentes.</a:t>
            </a:r>
          </a:p>
          <a:p>
            <a:pPr marL="685800" indent="-685800" algn="ctr">
              <a:buFontTx/>
              <a:buChar char="-"/>
            </a:pPr>
            <a:r>
              <a:rPr lang="es-ES" sz="3600" dirty="0">
                <a:latin typeface="Arial" panose="020B0604020202020204" pitchFamily="34" charset="0"/>
                <a:cs typeface="Arial" panose="020B0604020202020204" pitchFamily="34" charset="0"/>
              </a:rPr>
              <a:t>Artesanos</a:t>
            </a:r>
          </a:p>
          <a:p>
            <a:pPr marL="685800" indent="-685800" algn="ctr">
              <a:buFontTx/>
              <a:buChar char="-"/>
            </a:pPr>
            <a:r>
              <a:rPr lang="es-ES" sz="3600" dirty="0">
                <a:latin typeface="Arial" panose="020B0604020202020204" pitchFamily="34" charset="0"/>
                <a:cs typeface="Arial" panose="020B0604020202020204" pitchFamily="34" charset="0"/>
              </a:rPr>
              <a:t>Turistas</a:t>
            </a:r>
          </a:p>
          <a:p>
            <a:pPr marL="685800" indent="-685800" algn="ctr">
              <a:buFontTx/>
              <a:buChar char="-"/>
            </a:pPr>
            <a:r>
              <a:rPr lang="es-ES" sz="3600" dirty="0">
                <a:latin typeface="Arial" panose="020B0604020202020204" pitchFamily="34" charset="0"/>
                <a:cs typeface="Arial" panose="020B0604020202020204" pitchFamily="34" charset="0"/>
              </a:rPr>
              <a:t>Locales</a:t>
            </a:r>
          </a:p>
          <a:p>
            <a:pPr algn="ctr"/>
            <a:endParaRPr lang="es-ES" sz="3600"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5" y="621857"/>
            <a:ext cx="5381887" cy="739630"/>
          </a:xfrm>
        </p:spPr>
        <p:txBody>
          <a:bodyPr/>
          <a:lstStyle/>
          <a:p>
            <a:pPr algn="ctr"/>
            <a:r>
              <a:rPr lang="es-ES" sz="6000" dirty="0"/>
              <a:t>Resultados</a:t>
            </a:r>
            <a:endParaRPr lang="es-MX" sz="13800" dirty="0"/>
          </a:p>
        </p:txBody>
      </p:sp>
      <p:pic>
        <p:nvPicPr>
          <p:cNvPr id="9" name="Marcador de posición de imagen 8">
            <a:extLst>
              <a:ext uri="{FF2B5EF4-FFF2-40B4-BE49-F238E27FC236}">
                <a16:creationId xmlns:a16="http://schemas.microsoft.com/office/drawing/2014/main" id="{D9EA3FEE-415D-4E40-B2F7-F3C680598C3A}"/>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artisticGlowEdges/>
                    </a14:imgEffect>
                  </a14:imgLayer>
                </a14:imgProps>
              </a:ext>
            </a:extLst>
          </a:blip>
          <a:srcRect t="8853" b="8853"/>
          <a:stretch>
            <a:fillRect/>
          </a:stretch>
        </p:blipFill>
        <p:spPr>
          <a:xfrm>
            <a:off x="5834354" y="696827"/>
            <a:ext cx="5745645" cy="5413028"/>
          </a:xfrm>
        </p:spPr>
      </p:pic>
    </p:spTree>
    <p:extLst>
      <p:ext uri="{BB962C8B-B14F-4D97-AF65-F5344CB8AC3E}">
        <p14:creationId xmlns:p14="http://schemas.microsoft.com/office/powerpoint/2010/main" val="200263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F57D38D-EE42-46DD-AACD-13DC9ADA0FA4}"/>
              </a:ext>
            </a:extLst>
          </p:cNvPr>
          <p:cNvSpPr>
            <a:spLocks noGrp="1"/>
          </p:cNvSpPr>
          <p:nvPr>
            <p:ph type="sldNum" sz="quarter" idx="22"/>
          </p:nvPr>
        </p:nvSpPr>
        <p:spPr/>
        <p:txBody>
          <a:bodyPr/>
          <a:lstStyle/>
          <a:p>
            <a:pPr rtl="0"/>
            <a:fld id="{058DB212-BFA2-403F-85EF-DFD3FF6D973A}" type="slidenum">
              <a:rPr lang="es-ES" noProof="0" smtClean="0"/>
              <a:pPr rtl="0"/>
              <a:t>8</a:t>
            </a:fld>
            <a:endParaRPr lang="es-ES" noProof="0"/>
          </a:p>
        </p:txBody>
      </p:sp>
      <p:sp>
        <p:nvSpPr>
          <p:cNvPr id="3" name="Marcador de texto 2">
            <a:extLst>
              <a:ext uri="{FF2B5EF4-FFF2-40B4-BE49-F238E27FC236}">
                <a16:creationId xmlns:a16="http://schemas.microsoft.com/office/drawing/2014/main" id="{A0C6D167-AB6A-4B13-8200-EB7493C93015}"/>
              </a:ext>
            </a:extLst>
          </p:cNvPr>
          <p:cNvSpPr>
            <a:spLocks noGrp="1"/>
          </p:cNvSpPr>
          <p:nvPr>
            <p:ph type="body" sz="half" idx="2"/>
          </p:nvPr>
        </p:nvSpPr>
        <p:spPr>
          <a:xfrm>
            <a:off x="263774" y="1542112"/>
            <a:ext cx="5381887" cy="1117961"/>
          </a:xfrm>
        </p:spPr>
        <p:txBody>
          <a:bodyPr/>
          <a:lstStyle/>
          <a:p>
            <a:pPr algn="ctr"/>
            <a:r>
              <a:rPr lang="es-ES" sz="60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endParaRPr lang="es-ES" sz="60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s-ES" sz="60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3684D989-ABB6-447E-B71E-E7120C26C339}"/>
              </a:ext>
            </a:extLst>
          </p:cNvPr>
          <p:cNvSpPr>
            <a:spLocks noGrp="1"/>
          </p:cNvSpPr>
          <p:nvPr>
            <p:ph type="title"/>
          </p:nvPr>
        </p:nvSpPr>
        <p:spPr>
          <a:xfrm>
            <a:off x="263775" y="621857"/>
            <a:ext cx="11676225" cy="739630"/>
          </a:xfrm>
        </p:spPr>
        <p:txBody>
          <a:bodyPr/>
          <a:lstStyle/>
          <a:p>
            <a:pPr algn="ctr"/>
            <a:r>
              <a:rPr lang="es-ES" sz="6000" dirty="0"/>
              <a:t>Resultados bosquejos</a:t>
            </a:r>
            <a:endParaRPr lang="es-MX" sz="13800" dirty="0"/>
          </a:p>
        </p:txBody>
      </p:sp>
      <p:pic>
        <p:nvPicPr>
          <p:cNvPr id="8" name="Marcador de posición de imagen 7">
            <a:extLst>
              <a:ext uri="{FF2B5EF4-FFF2-40B4-BE49-F238E27FC236}">
                <a16:creationId xmlns:a16="http://schemas.microsoft.com/office/drawing/2014/main" id="{1E984959-D9C6-412E-B83A-8075F3E94F56}"/>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623" b="623"/>
          <a:stretch>
            <a:fillRect/>
          </a:stretch>
        </p:blipFill>
        <p:spPr>
          <a:xfrm>
            <a:off x="2689100" y="1677125"/>
            <a:ext cx="6813799" cy="4633987"/>
          </a:xfrm>
        </p:spPr>
      </p:pic>
    </p:spTree>
    <p:extLst>
      <p:ext uri="{BB962C8B-B14F-4D97-AF65-F5344CB8AC3E}">
        <p14:creationId xmlns:p14="http://schemas.microsoft.com/office/powerpoint/2010/main" val="307504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1758660-3B0C-458D-8F3D-09D0AAA0F4D3}"/>
              </a:ext>
            </a:extLst>
          </p:cNvPr>
          <p:cNvSpPr>
            <a:spLocks noGrp="1"/>
          </p:cNvSpPr>
          <p:nvPr>
            <p:ph type="sldNum" sz="quarter" idx="11"/>
          </p:nvPr>
        </p:nvSpPr>
        <p:spPr/>
        <p:txBody>
          <a:bodyPr/>
          <a:lstStyle/>
          <a:p>
            <a:pPr rtl="0"/>
            <a:fld id="{058DB212-BFA2-403F-85EF-DFD3FF6D973A}" type="slidenum">
              <a:rPr lang="es-ES" noProof="0" smtClean="0"/>
              <a:t>9</a:t>
            </a:fld>
            <a:endParaRPr lang="es-ES" noProof="0"/>
          </a:p>
        </p:txBody>
      </p:sp>
      <p:pic>
        <p:nvPicPr>
          <p:cNvPr id="3" name="Imagen 2">
            <a:extLst>
              <a:ext uri="{FF2B5EF4-FFF2-40B4-BE49-F238E27FC236}">
                <a16:creationId xmlns:a16="http://schemas.microsoft.com/office/drawing/2014/main" id="{DE295218-DAA1-426C-812A-1061386AFDE9}"/>
              </a:ext>
            </a:extLst>
          </p:cNvPr>
          <p:cNvPicPr>
            <a:picLocks noChangeAspect="1"/>
          </p:cNvPicPr>
          <p:nvPr/>
        </p:nvPicPr>
        <p:blipFill>
          <a:blip r:embed="rId2"/>
          <a:stretch>
            <a:fillRect/>
          </a:stretch>
        </p:blipFill>
        <p:spPr>
          <a:xfrm>
            <a:off x="0" y="-206578"/>
            <a:ext cx="12192000" cy="7065472"/>
          </a:xfrm>
          <a:prstGeom prst="rect">
            <a:avLst/>
          </a:prstGeom>
        </p:spPr>
      </p:pic>
    </p:spTree>
    <p:extLst>
      <p:ext uri="{BB962C8B-B14F-4D97-AF65-F5344CB8AC3E}">
        <p14:creationId xmlns:p14="http://schemas.microsoft.com/office/powerpoint/2010/main" val="2771093248"/>
      </p:ext>
    </p:extLst>
  </p:cSld>
  <p:clrMapOvr>
    <a:masterClrMapping/>
  </p:clrMapOvr>
</p:sld>
</file>

<file path=ppt/theme/theme1.xml><?xml version="1.0" encoding="utf-8"?>
<a:theme xmlns:a="http://schemas.openxmlformats.org/drawingml/2006/main" name="Tema de Office">
  <a:themeElements>
    <a:clrScheme name="Tektronic">
      <a:dk1>
        <a:sysClr val="windowText" lastClr="000000"/>
      </a:dk1>
      <a:lt1>
        <a:sysClr val="window" lastClr="FFFFFF"/>
      </a:lt1>
      <a:dk2>
        <a:srgbClr val="3E434A"/>
      </a:dk2>
      <a:lt2>
        <a:srgbClr val="D7D8D2"/>
      </a:lt2>
      <a:accent1>
        <a:srgbClr val="1AB5D7"/>
      </a:accent1>
      <a:accent2>
        <a:srgbClr val="192852"/>
      </a:accent2>
      <a:accent3>
        <a:srgbClr val="74C044"/>
      </a:accent3>
      <a:accent4>
        <a:srgbClr val="A4CE3A"/>
      </a:accent4>
      <a:accent5>
        <a:srgbClr val="F05B24"/>
      </a:accent5>
      <a:accent6>
        <a:srgbClr val="F5F5F5"/>
      </a:accent6>
      <a:hlink>
        <a:srgbClr val="1AB5D7"/>
      </a:hlink>
      <a:folHlink>
        <a:srgbClr val="3E434A"/>
      </a:folHlink>
    </a:clrScheme>
    <a:fontScheme name="Custom 164">
      <a:majorFont>
        <a:latin typeface="Bookman Old Style"/>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677719_TF66699876" id="{AC6FBB0C-D0B9-453E-BFF7-D77F6291F247}" vid="{F02D97B7-A270-4B3D-9560-C1CD56588F3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41EC539-8BB8-450C-A808-015610205AE1}">
  <ds:schemaRefs>
    <ds:schemaRef ds:uri="http://schemas.microsoft.com/sharepoint/v3/contenttype/forms"/>
  </ds:schemaRefs>
</ds:datastoreItem>
</file>

<file path=customXml/itemProps2.xml><?xml version="1.0" encoding="utf-8"?>
<ds:datastoreItem xmlns:ds="http://schemas.openxmlformats.org/officeDocument/2006/customXml" ds:itemID="{464B38D5-95D0-4710-B7D9-673E8E7CA3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BB8BD0-1203-44FD-A239-ECC49F53881D}">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Presentación con fotomontaje</Template>
  <TotalTime>0</TotalTime>
  <Words>340</Words>
  <Application>Microsoft Office PowerPoint</Application>
  <PresentationFormat>Panorámica</PresentationFormat>
  <Paragraphs>49</Paragraphs>
  <Slides>10</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Arial</vt:lpstr>
      <vt:lpstr>Bahnschrift Condensed</vt:lpstr>
      <vt:lpstr>Bookman Old Style</vt:lpstr>
      <vt:lpstr>Calibri</vt:lpstr>
      <vt:lpstr>Corbel</vt:lpstr>
      <vt:lpstr>Times New Roman</vt:lpstr>
      <vt:lpstr>Tema de Office</vt:lpstr>
      <vt:lpstr>DISEÑO DE APLICACIÓN WEB E-COMMERCE PARA EL SECTOR DE ARTESANOS DEL MERCADO GÓMEZ PALACIO, DURANGO, DGO. </vt:lpstr>
      <vt:lpstr>Objetivo General</vt:lpstr>
      <vt:lpstr>Hipótesis</vt:lpstr>
      <vt:lpstr>Motivación para realizar la investigación</vt:lpstr>
      <vt:lpstr>Obstáculos que se presentaron.</vt:lpstr>
      <vt:lpstr>Entrevistas.</vt:lpstr>
      <vt:lpstr>Resultados</vt:lpstr>
      <vt:lpstr>Resultados bosquejos</vt:lpstr>
      <vt:lpstr>Presentación de PowerPoint</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2019-05-03T17:20:42Z</dcterms:created>
  <dcterms:modified xsi:type="dcterms:W3CDTF">2019-05-03T18:06:51Z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